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2F2B0F-3275-4288-90E6-87A72AD035BE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E0694-E93A-4E85-82BA-10DB7FF23FAC}"/>
              </a:ext>
            </a:extLst>
          </p:cNvPr>
          <p:cNvGrpSpPr/>
          <p:nvPr/>
        </p:nvGrpSpPr>
        <p:grpSpPr>
          <a:xfrm>
            <a:off x="763441" y="1799155"/>
            <a:ext cx="2520965" cy="771329"/>
            <a:chOff x="2312157" y="1186202"/>
            <a:chExt cx="3125357" cy="850883"/>
          </a:xfrm>
        </p:grpSpPr>
        <p:sp>
          <p:nvSpPr>
            <p:cNvPr id="4" name="楕円 37">
              <a:extLst>
                <a:ext uri="{FF2B5EF4-FFF2-40B4-BE49-F238E27FC236}">
                  <a16:creationId xmlns:a16="http://schemas.microsoft.com/office/drawing/2014/main" id="{5A31A345-7369-45CE-AF90-87573544F1EC}"/>
                </a:ext>
              </a:extLst>
            </p:cNvPr>
            <p:cNvSpPr/>
            <p:nvPr/>
          </p:nvSpPr>
          <p:spPr>
            <a:xfrm rot="762760" flipH="1" flipV="1">
              <a:off x="3552824" y="1186202"/>
              <a:ext cx="499632" cy="255054"/>
            </a:xfrm>
            <a:custGeom>
              <a:avLst/>
              <a:gdLst>
                <a:gd name="connsiteX0" fmla="*/ 0 w 612475"/>
                <a:gd name="connsiteY0" fmla="*/ 215973 h 431946"/>
                <a:gd name="connsiteX1" fmla="*/ 306238 w 612475"/>
                <a:gd name="connsiteY1" fmla="*/ 0 h 431946"/>
                <a:gd name="connsiteX2" fmla="*/ 612476 w 612475"/>
                <a:gd name="connsiteY2" fmla="*/ 215973 h 431946"/>
                <a:gd name="connsiteX3" fmla="*/ 306238 w 612475"/>
                <a:gd name="connsiteY3" fmla="*/ 431946 h 431946"/>
                <a:gd name="connsiteX4" fmla="*/ 0 w 612475"/>
                <a:gd name="connsiteY4" fmla="*/ 215973 h 431946"/>
                <a:gd name="connsiteX0" fmla="*/ 4463 w 631264"/>
                <a:gd name="connsiteY0" fmla="*/ 215973 h 725244"/>
                <a:gd name="connsiteX1" fmla="*/ 310701 w 631264"/>
                <a:gd name="connsiteY1" fmla="*/ 0 h 725244"/>
                <a:gd name="connsiteX2" fmla="*/ 616939 w 631264"/>
                <a:gd name="connsiteY2" fmla="*/ 215973 h 725244"/>
                <a:gd name="connsiteX3" fmla="*/ 517735 w 631264"/>
                <a:gd name="connsiteY3" fmla="*/ 725244 h 725244"/>
                <a:gd name="connsiteX4" fmla="*/ 4463 w 631264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16939"/>
                <a:gd name="connsiteY0" fmla="*/ 215973 h 725244"/>
                <a:gd name="connsiteX1" fmla="*/ 310701 w 616939"/>
                <a:gd name="connsiteY1" fmla="*/ 0 h 725244"/>
                <a:gd name="connsiteX2" fmla="*/ 616939 w 616939"/>
                <a:gd name="connsiteY2" fmla="*/ 215973 h 725244"/>
                <a:gd name="connsiteX3" fmla="*/ 517735 w 616939"/>
                <a:gd name="connsiteY3" fmla="*/ 725244 h 725244"/>
                <a:gd name="connsiteX4" fmla="*/ 4463 w 616939"/>
                <a:gd name="connsiteY4" fmla="*/ 215973 h 725244"/>
                <a:gd name="connsiteX0" fmla="*/ 3314 w 582746"/>
                <a:gd name="connsiteY0" fmla="*/ 232697 h 741968"/>
                <a:gd name="connsiteX1" fmla="*/ 309552 w 582746"/>
                <a:gd name="connsiteY1" fmla="*/ 16724 h 741968"/>
                <a:gd name="connsiteX2" fmla="*/ 582746 w 582746"/>
                <a:gd name="connsiteY2" fmla="*/ 95126 h 741968"/>
                <a:gd name="connsiteX3" fmla="*/ 516586 w 582746"/>
                <a:gd name="connsiteY3" fmla="*/ 741968 h 741968"/>
                <a:gd name="connsiteX4" fmla="*/ 3314 w 582746"/>
                <a:gd name="connsiteY4" fmla="*/ 232697 h 741968"/>
                <a:gd name="connsiteX0" fmla="*/ 130 w 579562"/>
                <a:gd name="connsiteY0" fmla="*/ 232697 h 755720"/>
                <a:gd name="connsiteX1" fmla="*/ 306368 w 579562"/>
                <a:gd name="connsiteY1" fmla="*/ 16724 h 755720"/>
                <a:gd name="connsiteX2" fmla="*/ 579562 w 579562"/>
                <a:gd name="connsiteY2" fmla="*/ 95126 h 755720"/>
                <a:gd name="connsiteX3" fmla="*/ 343406 w 579562"/>
                <a:gd name="connsiteY3" fmla="*/ 755720 h 755720"/>
                <a:gd name="connsiteX4" fmla="*/ 130 w 579562"/>
                <a:gd name="connsiteY4" fmla="*/ 232697 h 755720"/>
                <a:gd name="connsiteX0" fmla="*/ 46790 w 626222"/>
                <a:gd name="connsiteY0" fmla="*/ 232697 h 824393"/>
                <a:gd name="connsiteX1" fmla="*/ 353028 w 626222"/>
                <a:gd name="connsiteY1" fmla="*/ 16724 h 824393"/>
                <a:gd name="connsiteX2" fmla="*/ 626222 w 626222"/>
                <a:gd name="connsiteY2" fmla="*/ 95126 h 824393"/>
                <a:gd name="connsiteX3" fmla="*/ 150131 w 626222"/>
                <a:gd name="connsiteY3" fmla="*/ 824393 h 824393"/>
                <a:gd name="connsiteX4" fmla="*/ 46790 w 626222"/>
                <a:gd name="connsiteY4" fmla="*/ 232697 h 824393"/>
                <a:gd name="connsiteX0" fmla="*/ 46790 w 626222"/>
                <a:gd name="connsiteY0" fmla="*/ 232697 h 824393"/>
                <a:gd name="connsiteX1" fmla="*/ 353028 w 626222"/>
                <a:gd name="connsiteY1" fmla="*/ 16724 h 824393"/>
                <a:gd name="connsiteX2" fmla="*/ 626222 w 626222"/>
                <a:gd name="connsiteY2" fmla="*/ 95126 h 824393"/>
                <a:gd name="connsiteX3" fmla="*/ 150131 w 626222"/>
                <a:gd name="connsiteY3" fmla="*/ 824393 h 824393"/>
                <a:gd name="connsiteX4" fmla="*/ 46790 w 626222"/>
                <a:gd name="connsiteY4" fmla="*/ 232697 h 824393"/>
                <a:gd name="connsiteX0" fmla="*/ 5952 w 585384"/>
                <a:gd name="connsiteY0" fmla="*/ 232697 h 824393"/>
                <a:gd name="connsiteX1" fmla="*/ 312190 w 585384"/>
                <a:gd name="connsiteY1" fmla="*/ 16724 h 824393"/>
                <a:gd name="connsiteX2" fmla="*/ 585384 w 585384"/>
                <a:gd name="connsiteY2" fmla="*/ 95126 h 824393"/>
                <a:gd name="connsiteX3" fmla="*/ 109293 w 585384"/>
                <a:gd name="connsiteY3" fmla="*/ 824393 h 824393"/>
                <a:gd name="connsiteX4" fmla="*/ 5952 w 585384"/>
                <a:gd name="connsiteY4" fmla="*/ 232697 h 82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384" h="824393">
                  <a:moveTo>
                    <a:pt x="5952" y="232697"/>
                  </a:moveTo>
                  <a:cubicBezTo>
                    <a:pt x="39768" y="98086"/>
                    <a:pt x="215618" y="39652"/>
                    <a:pt x="312190" y="16724"/>
                  </a:cubicBezTo>
                  <a:cubicBezTo>
                    <a:pt x="408762" y="-6204"/>
                    <a:pt x="585384" y="-24153"/>
                    <a:pt x="585384" y="95126"/>
                  </a:cubicBezTo>
                  <a:cubicBezTo>
                    <a:pt x="585384" y="214405"/>
                    <a:pt x="312181" y="645390"/>
                    <a:pt x="109293" y="824393"/>
                  </a:cubicBezTo>
                  <a:cubicBezTo>
                    <a:pt x="92718" y="473279"/>
                    <a:pt x="-27864" y="367308"/>
                    <a:pt x="5952" y="232697"/>
                  </a:cubicBezTo>
                  <a:close/>
                </a:path>
              </a:pathLst>
            </a:custGeom>
            <a:pattFill prst="dkHorz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37">
              <a:extLst>
                <a:ext uri="{FF2B5EF4-FFF2-40B4-BE49-F238E27FC236}">
                  <a16:creationId xmlns:a16="http://schemas.microsoft.com/office/drawing/2014/main" id="{5534ECC4-D6C7-4A22-B758-87A4DC65A681}"/>
                </a:ext>
              </a:extLst>
            </p:cNvPr>
            <p:cNvSpPr/>
            <p:nvPr/>
          </p:nvSpPr>
          <p:spPr>
            <a:xfrm flipV="1">
              <a:off x="4589109" y="1442012"/>
              <a:ext cx="288651" cy="142352"/>
            </a:xfrm>
            <a:custGeom>
              <a:avLst/>
              <a:gdLst>
                <a:gd name="connsiteX0" fmla="*/ 0 w 612475"/>
                <a:gd name="connsiteY0" fmla="*/ 215973 h 431946"/>
                <a:gd name="connsiteX1" fmla="*/ 306238 w 612475"/>
                <a:gd name="connsiteY1" fmla="*/ 0 h 431946"/>
                <a:gd name="connsiteX2" fmla="*/ 612476 w 612475"/>
                <a:gd name="connsiteY2" fmla="*/ 215973 h 431946"/>
                <a:gd name="connsiteX3" fmla="*/ 306238 w 612475"/>
                <a:gd name="connsiteY3" fmla="*/ 431946 h 431946"/>
                <a:gd name="connsiteX4" fmla="*/ 0 w 612475"/>
                <a:gd name="connsiteY4" fmla="*/ 215973 h 431946"/>
                <a:gd name="connsiteX0" fmla="*/ 4463 w 631264"/>
                <a:gd name="connsiteY0" fmla="*/ 215973 h 725244"/>
                <a:gd name="connsiteX1" fmla="*/ 310701 w 631264"/>
                <a:gd name="connsiteY1" fmla="*/ 0 h 725244"/>
                <a:gd name="connsiteX2" fmla="*/ 616939 w 631264"/>
                <a:gd name="connsiteY2" fmla="*/ 215973 h 725244"/>
                <a:gd name="connsiteX3" fmla="*/ 517735 w 631264"/>
                <a:gd name="connsiteY3" fmla="*/ 725244 h 725244"/>
                <a:gd name="connsiteX4" fmla="*/ 4463 w 631264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16939"/>
                <a:gd name="connsiteY0" fmla="*/ 215973 h 725244"/>
                <a:gd name="connsiteX1" fmla="*/ 310701 w 616939"/>
                <a:gd name="connsiteY1" fmla="*/ 0 h 725244"/>
                <a:gd name="connsiteX2" fmla="*/ 616939 w 616939"/>
                <a:gd name="connsiteY2" fmla="*/ 215973 h 725244"/>
                <a:gd name="connsiteX3" fmla="*/ 517735 w 616939"/>
                <a:gd name="connsiteY3" fmla="*/ 725244 h 725244"/>
                <a:gd name="connsiteX4" fmla="*/ 4463 w 616939"/>
                <a:gd name="connsiteY4" fmla="*/ 215973 h 725244"/>
                <a:gd name="connsiteX0" fmla="*/ 3314 w 582746"/>
                <a:gd name="connsiteY0" fmla="*/ 232697 h 741968"/>
                <a:gd name="connsiteX1" fmla="*/ 309552 w 582746"/>
                <a:gd name="connsiteY1" fmla="*/ 16724 h 741968"/>
                <a:gd name="connsiteX2" fmla="*/ 582746 w 582746"/>
                <a:gd name="connsiteY2" fmla="*/ 95126 h 741968"/>
                <a:gd name="connsiteX3" fmla="*/ 516586 w 582746"/>
                <a:gd name="connsiteY3" fmla="*/ 741968 h 741968"/>
                <a:gd name="connsiteX4" fmla="*/ 3314 w 582746"/>
                <a:gd name="connsiteY4" fmla="*/ 232697 h 741968"/>
                <a:gd name="connsiteX0" fmla="*/ 130 w 579562"/>
                <a:gd name="connsiteY0" fmla="*/ 232697 h 755720"/>
                <a:gd name="connsiteX1" fmla="*/ 306368 w 579562"/>
                <a:gd name="connsiteY1" fmla="*/ 16724 h 755720"/>
                <a:gd name="connsiteX2" fmla="*/ 579562 w 579562"/>
                <a:gd name="connsiteY2" fmla="*/ 95126 h 755720"/>
                <a:gd name="connsiteX3" fmla="*/ 343406 w 579562"/>
                <a:gd name="connsiteY3" fmla="*/ 755720 h 755720"/>
                <a:gd name="connsiteX4" fmla="*/ 130 w 579562"/>
                <a:gd name="connsiteY4" fmla="*/ 232697 h 75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562" h="755720">
                  <a:moveTo>
                    <a:pt x="130" y="232697"/>
                  </a:moveTo>
                  <a:cubicBezTo>
                    <a:pt x="-6043" y="109531"/>
                    <a:pt x="209796" y="39652"/>
                    <a:pt x="306368" y="16724"/>
                  </a:cubicBezTo>
                  <a:cubicBezTo>
                    <a:pt x="402940" y="-6204"/>
                    <a:pt x="579562" y="-24153"/>
                    <a:pt x="579562" y="95126"/>
                  </a:cubicBezTo>
                  <a:cubicBezTo>
                    <a:pt x="579562" y="214405"/>
                    <a:pt x="406796" y="480579"/>
                    <a:pt x="343406" y="755720"/>
                  </a:cubicBezTo>
                  <a:cubicBezTo>
                    <a:pt x="114796" y="679292"/>
                    <a:pt x="6303" y="355863"/>
                    <a:pt x="130" y="232697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37">
              <a:extLst>
                <a:ext uri="{FF2B5EF4-FFF2-40B4-BE49-F238E27FC236}">
                  <a16:creationId xmlns:a16="http://schemas.microsoft.com/office/drawing/2014/main" id="{C1476C1D-04CB-47ED-895F-575702C64B37}"/>
                </a:ext>
              </a:extLst>
            </p:cNvPr>
            <p:cNvSpPr/>
            <p:nvPr/>
          </p:nvSpPr>
          <p:spPr>
            <a:xfrm rot="9900000">
              <a:off x="4520756" y="1807429"/>
              <a:ext cx="387433" cy="209045"/>
            </a:xfrm>
            <a:custGeom>
              <a:avLst/>
              <a:gdLst>
                <a:gd name="connsiteX0" fmla="*/ 0 w 612475"/>
                <a:gd name="connsiteY0" fmla="*/ 215973 h 431946"/>
                <a:gd name="connsiteX1" fmla="*/ 306238 w 612475"/>
                <a:gd name="connsiteY1" fmla="*/ 0 h 431946"/>
                <a:gd name="connsiteX2" fmla="*/ 612476 w 612475"/>
                <a:gd name="connsiteY2" fmla="*/ 215973 h 431946"/>
                <a:gd name="connsiteX3" fmla="*/ 306238 w 612475"/>
                <a:gd name="connsiteY3" fmla="*/ 431946 h 431946"/>
                <a:gd name="connsiteX4" fmla="*/ 0 w 612475"/>
                <a:gd name="connsiteY4" fmla="*/ 215973 h 431946"/>
                <a:gd name="connsiteX0" fmla="*/ 4463 w 631264"/>
                <a:gd name="connsiteY0" fmla="*/ 215973 h 725244"/>
                <a:gd name="connsiteX1" fmla="*/ 310701 w 631264"/>
                <a:gd name="connsiteY1" fmla="*/ 0 h 725244"/>
                <a:gd name="connsiteX2" fmla="*/ 616939 w 631264"/>
                <a:gd name="connsiteY2" fmla="*/ 215973 h 725244"/>
                <a:gd name="connsiteX3" fmla="*/ 517735 w 631264"/>
                <a:gd name="connsiteY3" fmla="*/ 725244 h 725244"/>
                <a:gd name="connsiteX4" fmla="*/ 4463 w 631264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16939"/>
                <a:gd name="connsiteY0" fmla="*/ 215973 h 725244"/>
                <a:gd name="connsiteX1" fmla="*/ 310701 w 616939"/>
                <a:gd name="connsiteY1" fmla="*/ 0 h 725244"/>
                <a:gd name="connsiteX2" fmla="*/ 616939 w 616939"/>
                <a:gd name="connsiteY2" fmla="*/ 215973 h 725244"/>
                <a:gd name="connsiteX3" fmla="*/ 517735 w 616939"/>
                <a:gd name="connsiteY3" fmla="*/ 725244 h 725244"/>
                <a:gd name="connsiteX4" fmla="*/ 4463 w 616939"/>
                <a:gd name="connsiteY4" fmla="*/ 215973 h 725244"/>
                <a:gd name="connsiteX0" fmla="*/ 3314 w 582746"/>
                <a:gd name="connsiteY0" fmla="*/ 232697 h 741968"/>
                <a:gd name="connsiteX1" fmla="*/ 309552 w 582746"/>
                <a:gd name="connsiteY1" fmla="*/ 16724 h 741968"/>
                <a:gd name="connsiteX2" fmla="*/ 582746 w 582746"/>
                <a:gd name="connsiteY2" fmla="*/ 95126 h 741968"/>
                <a:gd name="connsiteX3" fmla="*/ 516586 w 582746"/>
                <a:gd name="connsiteY3" fmla="*/ 741968 h 741968"/>
                <a:gd name="connsiteX4" fmla="*/ 3314 w 582746"/>
                <a:gd name="connsiteY4" fmla="*/ 232697 h 741968"/>
                <a:gd name="connsiteX0" fmla="*/ 3314 w 582746"/>
                <a:gd name="connsiteY0" fmla="*/ 232697 h 741968"/>
                <a:gd name="connsiteX1" fmla="*/ 309552 w 582746"/>
                <a:gd name="connsiteY1" fmla="*/ 16724 h 741968"/>
                <a:gd name="connsiteX2" fmla="*/ 582746 w 582746"/>
                <a:gd name="connsiteY2" fmla="*/ 95126 h 741968"/>
                <a:gd name="connsiteX3" fmla="*/ 516586 w 582746"/>
                <a:gd name="connsiteY3" fmla="*/ 741968 h 741968"/>
                <a:gd name="connsiteX4" fmla="*/ 3314 w 582746"/>
                <a:gd name="connsiteY4" fmla="*/ 232697 h 741968"/>
                <a:gd name="connsiteX0" fmla="*/ 3314 w 614504"/>
                <a:gd name="connsiteY0" fmla="*/ 232697 h 741968"/>
                <a:gd name="connsiteX1" fmla="*/ 309552 w 614504"/>
                <a:gd name="connsiteY1" fmla="*/ 16724 h 741968"/>
                <a:gd name="connsiteX2" fmla="*/ 582746 w 614504"/>
                <a:gd name="connsiteY2" fmla="*/ 95126 h 741968"/>
                <a:gd name="connsiteX3" fmla="*/ 516586 w 614504"/>
                <a:gd name="connsiteY3" fmla="*/ 741968 h 741968"/>
                <a:gd name="connsiteX4" fmla="*/ 3314 w 614504"/>
                <a:gd name="connsiteY4" fmla="*/ 232697 h 74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504" h="741968">
                  <a:moveTo>
                    <a:pt x="3314" y="232697"/>
                  </a:moveTo>
                  <a:cubicBezTo>
                    <a:pt x="-31192" y="111823"/>
                    <a:pt x="212980" y="39652"/>
                    <a:pt x="309552" y="16724"/>
                  </a:cubicBezTo>
                  <a:cubicBezTo>
                    <a:pt x="406124" y="-6204"/>
                    <a:pt x="582746" y="-24153"/>
                    <a:pt x="582746" y="95126"/>
                  </a:cubicBezTo>
                  <a:cubicBezTo>
                    <a:pt x="582746" y="214405"/>
                    <a:pt x="687467" y="548780"/>
                    <a:pt x="516586" y="741968"/>
                  </a:cubicBezTo>
                  <a:cubicBezTo>
                    <a:pt x="86016" y="719444"/>
                    <a:pt x="37820" y="353571"/>
                    <a:pt x="3314" y="232697"/>
                  </a:cubicBezTo>
                  <a:close/>
                </a:path>
              </a:pathLst>
            </a:custGeom>
            <a:pattFill prst="wdDnDiag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E938FD6-E03F-4EAD-853A-7F38FD9BE4AD}"/>
                </a:ext>
              </a:extLst>
            </p:cNvPr>
            <p:cNvSpPr/>
            <p:nvPr/>
          </p:nvSpPr>
          <p:spPr>
            <a:xfrm rot="16200000">
              <a:off x="4840241" y="1439812"/>
              <a:ext cx="655960" cy="53858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42092 w 626966"/>
                <a:gd name="connsiteY4" fmla="*/ 335874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342092 w 626966"/>
                <a:gd name="connsiteY3" fmla="*/ 335874 h 435689"/>
                <a:gd name="connsiteX4" fmla="*/ 21960 w 626966"/>
                <a:gd name="connsiteY4" fmla="*/ 407467 h 435689"/>
                <a:gd name="connsiteX5" fmla="*/ 2567 w 626966"/>
                <a:gd name="connsiteY5" fmla="*/ 435689 h 435689"/>
                <a:gd name="connsiteX6" fmla="*/ 0 w 626966"/>
                <a:gd name="connsiteY6" fmla="*/ 435689 h 435689"/>
                <a:gd name="connsiteX7" fmla="*/ 313483 w 626966"/>
                <a:gd name="connsiteY7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342092 w 626966"/>
                <a:gd name="connsiteY3" fmla="*/ 335874 h 435689"/>
                <a:gd name="connsiteX4" fmla="*/ 2567 w 626966"/>
                <a:gd name="connsiteY4" fmla="*/ 435689 h 435689"/>
                <a:gd name="connsiteX5" fmla="*/ 0 w 626966"/>
                <a:gd name="connsiteY5" fmla="*/ 435689 h 435689"/>
                <a:gd name="connsiteX6" fmla="*/ 313483 w 626966"/>
                <a:gd name="connsiteY6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322065 w 626966"/>
                <a:gd name="connsiteY3" fmla="*/ 324328 h 435689"/>
                <a:gd name="connsiteX4" fmla="*/ 2567 w 626966"/>
                <a:gd name="connsiteY4" fmla="*/ 435689 h 435689"/>
                <a:gd name="connsiteX5" fmla="*/ 0 w 626966"/>
                <a:gd name="connsiteY5" fmla="*/ 435689 h 435689"/>
                <a:gd name="connsiteX6" fmla="*/ 313483 w 626966"/>
                <a:gd name="connsiteY6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322065 w 626966"/>
                <a:gd name="connsiteY3" fmla="*/ 324328 h 435689"/>
                <a:gd name="connsiteX4" fmla="*/ 2567 w 626966"/>
                <a:gd name="connsiteY4" fmla="*/ 435689 h 435689"/>
                <a:gd name="connsiteX5" fmla="*/ 0 w 626966"/>
                <a:gd name="connsiteY5" fmla="*/ 435689 h 435689"/>
                <a:gd name="connsiteX6" fmla="*/ 313483 w 626966"/>
                <a:gd name="connsiteY6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322065" y="324328"/>
                  </a:lnTo>
                  <a:cubicBezTo>
                    <a:pt x="218562" y="341648"/>
                    <a:pt x="59582" y="419053"/>
                    <a:pt x="2567" y="435689"/>
                  </a:cubicBez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C619D3F-9C9E-4F18-8D22-8F8C32EC64C8}"/>
                </a:ext>
              </a:extLst>
            </p:cNvPr>
            <p:cNvSpPr/>
            <p:nvPr/>
          </p:nvSpPr>
          <p:spPr>
            <a:xfrm>
              <a:off x="2312157" y="1382818"/>
              <a:ext cx="704014" cy="598340"/>
            </a:xfrm>
            <a:custGeom>
              <a:avLst/>
              <a:gdLst>
                <a:gd name="connsiteX0" fmla="*/ 569188 w 704014"/>
                <a:gd name="connsiteY0" fmla="*/ 0 h 598340"/>
                <a:gd name="connsiteX1" fmla="*/ 613919 w 704014"/>
                <a:gd name="connsiteY1" fmla="*/ 42384 h 598340"/>
                <a:gd name="connsiteX2" fmla="*/ 704014 w 704014"/>
                <a:gd name="connsiteY2" fmla="*/ 272965 h 598340"/>
                <a:gd name="connsiteX3" fmla="*/ 549503 w 704014"/>
                <a:gd name="connsiteY3" fmla="*/ 564582 h 598340"/>
                <a:gd name="connsiteX4" fmla="*/ 497166 w 704014"/>
                <a:gd name="connsiteY4" fmla="*/ 598340 h 598340"/>
                <a:gd name="connsiteX5" fmla="*/ 341641 w 704014"/>
                <a:gd name="connsiteY5" fmla="*/ 563664 h 598340"/>
                <a:gd name="connsiteX6" fmla="*/ 27393 w 704014"/>
                <a:gd name="connsiteY6" fmla="*/ 413704 h 598340"/>
                <a:gd name="connsiteX7" fmla="*/ 21457 w 704014"/>
                <a:gd name="connsiteY7" fmla="*/ 398325 h 598340"/>
                <a:gd name="connsiteX8" fmla="*/ 46871 w 704014"/>
                <a:gd name="connsiteY8" fmla="*/ 408060 h 598340"/>
                <a:gd name="connsiteX9" fmla="*/ 145497 w 704014"/>
                <a:gd name="connsiteY9" fmla="*/ 407449 h 598340"/>
                <a:gd name="connsiteX10" fmla="*/ 301603 w 704014"/>
                <a:gd name="connsiteY10" fmla="*/ 394334 h 598340"/>
                <a:gd name="connsiteX11" fmla="*/ 150411 w 704014"/>
                <a:gd name="connsiteY11" fmla="*/ 332529 h 598340"/>
                <a:gd name="connsiteX12" fmla="*/ 7501 w 704014"/>
                <a:gd name="connsiteY12" fmla="*/ 340453 h 598340"/>
                <a:gd name="connsiteX13" fmla="*/ 5934 w 704014"/>
                <a:gd name="connsiteY13" fmla="*/ 345725 h 598340"/>
                <a:gd name="connsiteX14" fmla="*/ 178 w 704014"/>
                <a:gd name="connsiteY14" fmla="*/ 301887 h 598340"/>
                <a:gd name="connsiteX15" fmla="*/ 482376 w 704014"/>
                <a:gd name="connsiteY15" fmla="*/ 12281 h 598340"/>
                <a:gd name="connsiteX0" fmla="*/ 569188 w 704014"/>
                <a:gd name="connsiteY0" fmla="*/ 0 h 598340"/>
                <a:gd name="connsiteX1" fmla="*/ 613919 w 704014"/>
                <a:gd name="connsiteY1" fmla="*/ 42384 h 598340"/>
                <a:gd name="connsiteX2" fmla="*/ 704014 w 704014"/>
                <a:gd name="connsiteY2" fmla="*/ 272965 h 598340"/>
                <a:gd name="connsiteX3" fmla="*/ 549503 w 704014"/>
                <a:gd name="connsiteY3" fmla="*/ 564582 h 598340"/>
                <a:gd name="connsiteX4" fmla="*/ 497166 w 704014"/>
                <a:gd name="connsiteY4" fmla="*/ 598340 h 598340"/>
                <a:gd name="connsiteX5" fmla="*/ 341641 w 704014"/>
                <a:gd name="connsiteY5" fmla="*/ 563664 h 598340"/>
                <a:gd name="connsiteX6" fmla="*/ 27393 w 704014"/>
                <a:gd name="connsiteY6" fmla="*/ 413704 h 598340"/>
                <a:gd name="connsiteX7" fmla="*/ 21457 w 704014"/>
                <a:gd name="connsiteY7" fmla="*/ 398325 h 598340"/>
                <a:gd name="connsiteX8" fmla="*/ 46871 w 704014"/>
                <a:gd name="connsiteY8" fmla="*/ 408060 h 598340"/>
                <a:gd name="connsiteX9" fmla="*/ 145497 w 704014"/>
                <a:gd name="connsiteY9" fmla="*/ 407449 h 598340"/>
                <a:gd name="connsiteX10" fmla="*/ 301603 w 704014"/>
                <a:gd name="connsiteY10" fmla="*/ 394334 h 598340"/>
                <a:gd name="connsiteX11" fmla="*/ 150411 w 704014"/>
                <a:gd name="connsiteY11" fmla="*/ 332529 h 598340"/>
                <a:gd name="connsiteX12" fmla="*/ 7501 w 704014"/>
                <a:gd name="connsiteY12" fmla="*/ 340453 h 598340"/>
                <a:gd name="connsiteX13" fmla="*/ 178 w 704014"/>
                <a:gd name="connsiteY13" fmla="*/ 301887 h 598340"/>
                <a:gd name="connsiteX14" fmla="*/ 482376 w 704014"/>
                <a:gd name="connsiteY14" fmla="*/ 12281 h 598340"/>
                <a:gd name="connsiteX15" fmla="*/ 569188 w 704014"/>
                <a:gd name="connsiteY15" fmla="*/ 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4014" h="598340">
                  <a:moveTo>
                    <a:pt x="569188" y="0"/>
                  </a:moveTo>
                  <a:lnTo>
                    <a:pt x="613919" y="42384"/>
                  </a:lnTo>
                  <a:cubicBezTo>
                    <a:pt x="670801" y="108204"/>
                    <a:pt x="704014" y="187552"/>
                    <a:pt x="704014" y="272965"/>
                  </a:cubicBezTo>
                  <a:cubicBezTo>
                    <a:pt x="704014" y="386849"/>
                    <a:pt x="644968" y="489951"/>
                    <a:pt x="549503" y="564582"/>
                  </a:cubicBezTo>
                  <a:lnTo>
                    <a:pt x="497166" y="598340"/>
                  </a:lnTo>
                  <a:lnTo>
                    <a:pt x="341641" y="563664"/>
                  </a:lnTo>
                  <a:cubicBezTo>
                    <a:pt x="186159" y="521191"/>
                    <a:pt x="75845" y="500348"/>
                    <a:pt x="27393" y="413704"/>
                  </a:cubicBezTo>
                  <a:lnTo>
                    <a:pt x="21457" y="398325"/>
                  </a:lnTo>
                  <a:lnTo>
                    <a:pt x="46871" y="408060"/>
                  </a:lnTo>
                  <a:cubicBezTo>
                    <a:pt x="75683" y="411909"/>
                    <a:pt x="113383" y="407712"/>
                    <a:pt x="145497" y="407449"/>
                  </a:cubicBezTo>
                  <a:cubicBezTo>
                    <a:pt x="209727" y="406922"/>
                    <a:pt x="216795" y="397586"/>
                    <a:pt x="301603" y="394334"/>
                  </a:cubicBezTo>
                  <a:cubicBezTo>
                    <a:pt x="264879" y="373348"/>
                    <a:pt x="209975" y="342458"/>
                    <a:pt x="150411" y="332529"/>
                  </a:cubicBezTo>
                  <a:cubicBezTo>
                    <a:pt x="98292" y="323841"/>
                    <a:pt x="28694" y="302804"/>
                    <a:pt x="7501" y="340453"/>
                  </a:cubicBezTo>
                  <a:lnTo>
                    <a:pt x="178" y="301887"/>
                  </a:lnTo>
                  <a:cubicBezTo>
                    <a:pt x="-6966" y="114917"/>
                    <a:pt x="202204" y="62235"/>
                    <a:pt x="482376" y="12281"/>
                  </a:cubicBezTo>
                  <a:lnTo>
                    <a:pt x="569188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tx2">
                    <a:lumMod val="75000"/>
                  </a:schemeClr>
                </a:gs>
                <a:gs pos="74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DC03861-62A6-4568-988E-FEFF82D2B483}"/>
                </a:ext>
              </a:extLst>
            </p:cNvPr>
            <p:cNvSpPr/>
            <p:nvPr/>
          </p:nvSpPr>
          <p:spPr>
            <a:xfrm>
              <a:off x="2809323" y="1344977"/>
              <a:ext cx="2323298" cy="686825"/>
            </a:xfrm>
            <a:custGeom>
              <a:avLst/>
              <a:gdLst>
                <a:gd name="connsiteX0" fmla="*/ 567733 w 2323298"/>
                <a:gd name="connsiteY0" fmla="*/ 571 h 686825"/>
                <a:gd name="connsiteX1" fmla="*/ 1982401 w 2323298"/>
                <a:gd name="connsiteY1" fmla="*/ 213697 h 686825"/>
                <a:gd name="connsiteX2" fmla="*/ 2323295 w 2323298"/>
                <a:gd name="connsiteY2" fmla="*/ 359237 h 686825"/>
                <a:gd name="connsiteX3" fmla="*/ 1985886 w 2323298"/>
                <a:gd name="connsiteY3" fmla="*/ 528237 h 686825"/>
                <a:gd name="connsiteX4" fmla="*/ 567734 w 2323298"/>
                <a:gd name="connsiteY4" fmla="*/ 686770 h 686825"/>
                <a:gd name="connsiteX5" fmla="*/ 10489 w 2323298"/>
                <a:gd name="connsiteY5" fmla="*/ 638520 h 686825"/>
                <a:gd name="connsiteX6" fmla="*/ 0 w 2323298"/>
                <a:gd name="connsiteY6" fmla="*/ 636182 h 686825"/>
                <a:gd name="connsiteX7" fmla="*/ 52337 w 2323298"/>
                <a:gd name="connsiteY7" fmla="*/ 602424 h 686825"/>
                <a:gd name="connsiteX8" fmla="*/ 206848 w 2323298"/>
                <a:gd name="connsiteY8" fmla="*/ 310807 h 686825"/>
                <a:gd name="connsiteX9" fmla="*/ 116753 w 2323298"/>
                <a:gd name="connsiteY9" fmla="*/ 80226 h 686825"/>
                <a:gd name="connsiteX10" fmla="*/ 72022 w 2323298"/>
                <a:gd name="connsiteY10" fmla="*/ 37842 h 686825"/>
                <a:gd name="connsiteX11" fmla="*/ 163414 w 2323298"/>
                <a:gd name="connsiteY11" fmla="*/ 24912 h 686825"/>
                <a:gd name="connsiteX12" fmla="*/ 567733 w 2323298"/>
                <a:gd name="connsiteY12" fmla="*/ 571 h 6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23298" h="686825">
                  <a:moveTo>
                    <a:pt x="567733" y="571"/>
                  </a:moveTo>
                  <a:cubicBezTo>
                    <a:pt x="1138128" y="-10909"/>
                    <a:pt x="1689807" y="153919"/>
                    <a:pt x="1982401" y="213697"/>
                  </a:cubicBezTo>
                  <a:cubicBezTo>
                    <a:pt x="2274995" y="273475"/>
                    <a:pt x="2322714" y="259188"/>
                    <a:pt x="2323295" y="359237"/>
                  </a:cubicBezTo>
                  <a:cubicBezTo>
                    <a:pt x="2323877" y="459286"/>
                    <a:pt x="2250701" y="473067"/>
                    <a:pt x="1985886" y="528237"/>
                  </a:cubicBezTo>
                  <a:cubicBezTo>
                    <a:pt x="1721072" y="583407"/>
                    <a:pt x="1057746" y="689613"/>
                    <a:pt x="567734" y="686770"/>
                  </a:cubicBezTo>
                  <a:cubicBezTo>
                    <a:pt x="383979" y="685704"/>
                    <a:pt x="185635" y="670131"/>
                    <a:pt x="10489" y="638520"/>
                  </a:cubicBezTo>
                  <a:lnTo>
                    <a:pt x="0" y="636182"/>
                  </a:lnTo>
                  <a:lnTo>
                    <a:pt x="52337" y="602424"/>
                  </a:lnTo>
                  <a:cubicBezTo>
                    <a:pt x="147802" y="527793"/>
                    <a:pt x="206848" y="424691"/>
                    <a:pt x="206848" y="310807"/>
                  </a:cubicBezTo>
                  <a:cubicBezTo>
                    <a:pt x="206848" y="225394"/>
                    <a:pt x="173635" y="146046"/>
                    <a:pt x="116753" y="80226"/>
                  </a:cubicBezTo>
                  <a:lnTo>
                    <a:pt x="72022" y="37842"/>
                  </a:lnTo>
                  <a:lnTo>
                    <a:pt x="163414" y="24912"/>
                  </a:lnTo>
                  <a:cubicBezTo>
                    <a:pt x="288481" y="11186"/>
                    <a:pt x="425134" y="3441"/>
                    <a:pt x="567733" y="571"/>
                  </a:cubicBezTo>
                  <a:close/>
                </a:path>
              </a:pathLst>
            </a:cu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77000">
                  <a:schemeClr val="bg1">
                    <a:lumMod val="85000"/>
                  </a:schemeClr>
                </a:gs>
                <a:gs pos="25000">
                  <a:schemeClr val="bg2">
                    <a:lumMod val="75000"/>
                  </a:schemeClr>
                </a:gs>
                <a:gs pos="44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D65F6CB-7157-4023-8DA1-90F2F4390447}"/>
                </a:ext>
              </a:extLst>
            </p:cNvPr>
            <p:cNvGrpSpPr/>
            <p:nvPr/>
          </p:nvGrpSpPr>
          <p:grpSpPr>
            <a:xfrm>
              <a:off x="2472662" y="1465001"/>
              <a:ext cx="278185" cy="147461"/>
              <a:chOff x="2411945" y="884766"/>
              <a:chExt cx="281199" cy="149059"/>
            </a:xfrm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232EE9A-1CCF-4253-A9B9-082499E98CF2}"/>
                  </a:ext>
                </a:extLst>
              </p:cNvPr>
              <p:cNvSpPr/>
              <p:nvPr/>
            </p:nvSpPr>
            <p:spPr>
              <a:xfrm>
                <a:off x="2544085" y="884766"/>
                <a:ext cx="149059" cy="14905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E0FA94B5-F4C4-4808-AB78-1DF21D4CD08A}"/>
                  </a:ext>
                </a:extLst>
              </p:cNvPr>
              <p:cNvSpPr/>
              <p:nvPr/>
            </p:nvSpPr>
            <p:spPr>
              <a:xfrm>
                <a:off x="2555205" y="898021"/>
                <a:ext cx="122549" cy="1225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4AE0B6B-6E8B-4B9B-AEE5-AA026F6FC903}"/>
                  </a:ext>
                </a:extLst>
              </p:cNvPr>
              <p:cNvSpPr/>
              <p:nvPr/>
            </p:nvSpPr>
            <p:spPr>
              <a:xfrm>
                <a:off x="2564015" y="912128"/>
                <a:ext cx="94335" cy="9433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C144345-77E1-4E77-AA1D-30401204EE2A}"/>
                  </a:ext>
                </a:extLst>
              </p:cNvPr>
              <p:cNvSpPr/>
              <p:nvPr/>
            </p:nvSpPr>
            <p:spPr>
              <a:xfrm>
                <a:off x="2411945" y="912128"/>
                <a:ext cx="46214" cy="4621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54C2929-95FC-495B-800F-43BE9E4CED3C}"/>
                </a:ext>
              </a:extLst>
            </p:cNvPr>
            <p:cNvSpPr/>
            <p:nvPr/>
          </p:nvSpPr>
          <p:spPr>
            <a:xfrm>
              <a:off x="3108260" y="1345548"/>
              <a:ext cx="1820951" cy="594349"/>
            </a:xfrm>
            <a:custGeom>
              <a:avLst/>
              <a:gdLst>
                <a:gd name="connsiteX0" fmla="*/ 1811298 w 1820951"/>
                <a:gd name="connsiteY0" fmla="*/ 279360 h 594349"/>
                <a:gd name="connsiteX1" fmla="*/ 1804346 w 1820951"/>
                <a:gd name="connsiteY1" fmla="*/ 333894 h 594349"/>
                <a:gd name="connsiteX2" fmla="*/ 1820852 w 1820951"/>
                <a:gd name="connsiteY2" fmla="*/ 379706 h 594349"/>
                <a:gd name="connsiteX3" fmla="*/ 1809500 w 1820951"/>
                <a:gd name="connsiteY3" fmla="*/ 417150 h 594349"/>
                <a:gd name="connsiteX4" fmla="*/ 1776426 w 1820951"/>
                <a:gd name="connsiteY4" fmla="*/ 467840 h 594349"/>
                <a:gd name="connsiteX5" fmla="*/ 1785453 w 1820951"/>
                <a:gd name="connsiteY5" fmla="*/ 410245 h 594349"/>
                <a:gd name="connsiteX6" fmla="*/ 1788583 w 1820951"/>
                <a:gd name="connsiteY6" fmla="*/ 373818 h 594349"/>
                <a:gd name="connsiteX7" fmla="*/ 1777290 w 1820951"/>
                <a:gd name="connsiteY7" fmla="*/ 334550 h 594349"/>
                <a:gd name="connsiteX8" fmla="*/ 1811298 w 1820951"/>
                <a:gd name="connsiteY8" fmla="*/ 279360 h 594349"/>
                <a:gd name="connsiteX9" fmla="*/ 1544117 w 1820951"/>
                <a:gd name="connsiteY9" fmla="*/ 240950 h 594349"/>
                <a:gd name="connsiteX10" fmla="*/ 1537165 w 1820951"/>
                <a:gd name="connsiteY10" fmla="*/ 319329 h 594349"/>
                <a:gd name="connsiteX11" fmla="*/ 1553671 w 1820951"/>
                <a:gd name="connsiteY11" fmla="*/ 385173 h 594349"/>
                <a:gd name="connsiteX12" fmla="*/ 1542319 w 1820951"/>
                <a:gd name="connsiteY12" fmla="*/ 438988 h 594349"/>
                <a:gd name="connsiteX13" fmla="*/ 1509244 w 1820951"/>
                <a:gd name="connsiteY13" fmla="*/ 511843 h 594349"/>
                <a:gd name="connsiteX14" fmla="*/ 1518271 w 1820951"/>
                <a:gd name="connsiteY14" fmla="*/ 429064 h 594349"/>
                <a:gd name="connsiteX15" fmla="*/ 1521402 w 1820951"/>
                <a:gd name="connsiteY15" fmla="*/ 376710 h 594349"/>
                <a:gd name="connsiteX16" fmla="*/ 1510109 w 1820951"/>
                <a:gd name="connsiteY16" fmla="*/ 320272 h 594349"/>
                <a:gd name="connsiteX17" fmla="*/ 1544117 w 1820951"/>
                <a:gd name="connsiteY17" fmla="*/ 240950 h 594349"/>
                <a:gd name="connsiteX18" fmla="*/ 1657424 w 1820951"/>
                <a:gd name="connsiteY18" fmla="*/ 207379 h 594349"/>
                <a:gd name="connsiteX19" fmla="*/ 1678210 w 1820951"/>
                <a:gd name="connsiteY19" fmla="*/ 211966 h 594349"/>
                <a:gd name="connsiteX20" fmla="*/ 1676031 w 1820951"/>
                <a:gd name="connsiteY20" fmla="*/ 228533 h 594349"/>
                <a:gd name="connsiteX21" fmla="*/ 1692537 w 1820951"/>
                <a:gd name="connsiteY21" fmla="*/ 274345 h 594349"/>
                <a:gd name="connsiteX22" fmla="*/ 1681185 w 1820951"/>
                <a:gd name="connsiteY22" fmla="*/ 311789 h 594349"/>
                <a:gd name="connsiteX23" fmla="*/ 1648111 w 1820951"/>
                <a:gd name="connsiteY23" fmla="*/ 362479 h 594349"/>
                <a:gd name="connsiteX24" fmla="*/ 1657138 w 1820951"/>
                <a:gd name="connsiteY24" fmla="*/ 304884 h 594349"/>
                <a:gd name="connsiteX25" fmla="*/ 1660268 w 1820951"/>
                <a:gd name="connsiteY25" fmla="*/ 268457 h 594349"/>
                <a:gd name="connsiteX26" fmla="*/ 1648975 w 1820951"/>
                <a:gd name="connsiteY26" fmla="*/ 229189 h 594349"/>
                <a:gd name="connsiteX27" fmla="*/ 1403079 w 1820951"/>
                <a:gd name="connsiteY27" fmla="*/ 149513 h 594349"/>
                <a:gd name="connsiteX28" fmla="*/ 1414892 w 1820951"/>
                <a:gd name="connsiteY28" fmla="*/ 152063 h 594349"/>
                <a:gd name="connsiteX29" fmla="*/ 1414017 w 1820951"/>
                <a:gd name="connsiteY29" fmla="*/ 157509 h 594349"/>
                <a:gd name="connsiteX30" fmla="*/ 1408850 w 1820951"/>
                <a:gd name="connsiteY30" fmla="*/ 213968 h 594349"/>
                <a:gd name="connsiteX31" fmla="*/ 1425356 w 1820951"/>
                <a:gd name="connsiteY31" fmla="*/ 279812 h 594349"/>
                <a:gd name="connsiteX32" fmla="*/ 1414004 w 1820951"/>
                <a:gd name="connsiteY32" fmla="*/ 333627 h 594349"/>
                <a:gd name="connsiteX33" fmla="*/ 1380929 w 1820951"/>
                <a:gd name="connsiteY33" fmla="*/ 406482 h 594349"/>
                <a:gd name="connsiteX34" fmla="*/ 1389956 w 1820951"/>
                <a:gd name="connsiteY34" fmla="*/ 323703 h 594349"/>
                <a:gd name="connsiteX35" fmla="*/ 1393087 w 1820951"/>
                <a:gd name="connsiteY35" fmla="*/ 271349 h 594349"/>
                <a:gd name="connsiteX36" fmla="*/ 1381794 w 1820951"/>
                <a:gd name="connsiteY36" fmla="*/ 214911 h 594349"/>
                <a:gd name="connsiteX37" fmla="*/ 1397107 w 1820951"/>
                <a:gd name="connsiteY37" fmla="*/ 158099 h 594349"/>
                <a:gd name="connsiteX38" fmla="*/ 1270142 w 1820951"/>
                <a:gd name="connsiteY38" fmla="*/ 120818 h 594349"/>
                <a:gd name="connsiteX39" fmla="*/ 1283367 w 1820951"/>
                <a:gd name="connsiteY39" fmla="*/ 123673 h 594349"/>
                <a:gd name="connsiteX40" fmla="*/ 1282776 w 1820951"/>
                <a:gd name="connsiteY40" fmla="*/ 129250 h 594349"/>
                <a:gd name="connsiteX41" fmla="*/ 1277609 w 1820951"/>
                <a:gd name="connsiteY41" fmla="*/ 214925 h 594349"/>
                <a:gd name="connsiteX42" fmla="*/ 1294115 w 1820951"/>
                <a:gd name="connsiteY42" fmla="*/ 314842 h 594349"/>
                <a:gd name="connsiteX43" fmla="*/ 1282763 w 1820951"/>
                <a:gd name="connsiteY43" fmla="*/ 396506 h 594349"/>
                <a:gd name="connsiteX44" fmla="*/ 1249688 w 1820951"/>
                <a:gd name="connsiteY44" fmla="*/ 507063 h 594349"/>
                <a:gd name="connsiteX45" fmla="*/ 1258715 w 1820951"/>
                <a:gd name="connsiteY45" fmla="*/ 381447 h 594349"/>
                <a:gd name="connsiteX46" fmla="*/ 1261846 w 1820951"/>
                <a:gd name="connsiteY46" fmla="*/ 302001 h 594349"/>
                <a:gd name="connsiteX47" fmla="*/ 1250553 w 1820951"/>
                <a:gd name="connsiteY47" fmla="*/ 216357 h 594349"/>
                <a:gd name="connsiteX48" fmla="*/ 1265866 w 1820951"/>
                <a:gd name="connsiteY48" fmla="*/ 130145 h 594349"/>
                <a:gd name="connsiteX49" fmla="*/ 1124342 w 1820951"/>
                <a:gd name="connsiteY49" fmla="*/ 89347 h 594349"/>
                <a:gd name="connsiteX50" fmla="*/ 1149822 w 1820951"/>
                <a:gd name="connsiteY50" fmla="*/ 94846 h 594349"/>
                <a:gd name="connsiteX51" fmla="*/ 1149294 w 1820951"/>
                <a:gd name="connsiteY51" fmla="*/ 109564 h 594349"/>
                <a:gd name="connsiteX52" fmla="*/ 1165800 w 1820951"/>
                <a:gd name="connsiteY52" fmla="*/ 209481 h 594349"/>
                <a:gd name="connsiteX53" fmla="*/ 1154448 w 1820951"/>
                <a:gd name="connsiteY53" fmla="*/ 291145 h 594349"/>
                <a:gd name="connsiteX54" fmla="*/ 1121373 w 1820951"/>
                <a:gd name="connsiteY54" fmla="*/ 401702 h 594349"/>
                <a:gd name="connsiteX55" fmla="*/ 1130400 w 1820951"/>
                <a:gd name="connsiteY55" fmla="*/ 276086 h 594349"/>
                <a:gd name="connsiteX56" fmla="*/ 1133531 w 1820951"/>
                <a:gd name="connsiteY56" fmla="*/ 196640 h 594349"/>
                <a:gd name="connsiteX57" fmla="*/ 1122238 w 1820951"/>
                <a:gd name="connsiteY57" fmla="*/ 110996 h 594349"/>
                <a:gd name="connsiteX58" fmla="*/ 991870 w 1820951"/>
                <a:gd name="connsiteY58" fmla="*/ 64413 h 594349"/>
                <a:gd name="connsiteX59" fmla="*/ 1019970 w 1820951"/>
                <a:gd name="connsiteY59" fmla="*/ 69315 h 594349"/>
                <a:gd name="connsiteX60" fmla="*/ 1019051 w 1820951"/>
                <a:gd name="connsiteY60" fmla="*/ 79931 h 594349"/>
                <a:gd name="connsiteX61" fmla="*/ 1016784 w 1820951"/>
                <a:gd name="connsiteY61" fmla="*/ 146799 h 594349"/>
                <a:gd name="connsiteX62" fmla="*/ 1038535 w 1820951"/>
                <a:gd name="connsiteY62" fmla="*/ 285998 h 594349"/>
                <a:gd name="connsiteX63" fmla="*/ 1023576 w 1820951"/>
                <a:gd name="connsiteY63" fmla="*/ 399768 h 594349"/>
                <a:gd name="connsiteX64" fmla="*/ 979994 w 1820951"/>
                <a:gd name="connsiteY64" fmla="*/ 553788 h 594349"/>
                <a:gd name="connsiteX65" fmla="*/ 991888 w 1820951"/>
                <a:gd name="connsiteY65" fmla="*/ 378789 h 594349"/>
                <a:gd name="connsiteX66" fmla="*/ 996013 w 1820951"/>
                <a:gd name="connsiteY66" fmla="*/ 268108 h 594349"/>
                <a:gd name="connsiteX67" fmla="*/ 981133 w 1820951"/>
                <a:gd name="connsiteY67" fmla="*/ 148794 h 594349"/>
                <a:gd name="connsiteX68" fmla="*/ 987299 w 1820951"/>
                <a:gd name="connsiteY68" fmla="*/ 81708 h 594349"/>
                <a:gd name="connsiteX69" fmla="*/ 852974 w 1820951"/>
                <a:gd name="connsiteY69" fmla="*/ 41733 h 594349"/>
                <a:gd name="connsiteX70" fmla="*/ 889322 w 1820951"/>
                <a:gd name="connsiteY70" fmla="*/ 46549 h 594349"/>
                <a:gd name="connsiteX71" fmla="*/ 900140 w 1820951"/>
                <a:gd name="connsiteY71" fmla="*/ 111380 h 594349"/>
                <a:gd name="connsiteX72" fmla="*/ 910220 w 1820951"/>
                <a:gd name="connsiteY72" fmla="*/ 180637 h 594349"/>
                <a:gd name="connsiteX73" fmla="*/ 895261 w 1820951"/>
                <a:gd name="connsiteY73" fmla="*/ 294407 h 594349"/>
                <a:gd name="connsiteX74" fmla="*/ 851679 w 1820951"/>
                <a:gd name="connsiteY74" fmla="*/ 448427 h 594349"/>
                <a:gd name="connsiteX75" fmla="*/ 863573 w 1820951"/>
                <a:gd name="connsiteY75" fmla="*/ 273428 h 594349"/>
                <a:gd name="connsiteX76" fmla="*/ 867698 w 1820951"/>
                <a:gd name="connsiteY76" fmla="*/ 162747 h 594349"/>
                <a:gd name="connsiteX77" fmla="*/ 852818 w 1820951"/>
                <a:gd name="connsiteY77" fmla="*/ 43433 h 594349"/>
                <a:gd name="connsiteX78" fmla="*/ 175839 w 1820951"/>
                <a:gd name="connsiteY78" fmla="*/ 21583 h 594349"/>
                <a:gd name="connsiteX79" fmla="*/ 166678 w 1820951"/>
                <a:gd name="connsiteY79" fmla="*/ 187282 h 594349"/>
                <a:gd name="connsiteX80" fmla="*/ 188429 w 1820951"/>
                <a:gd name="connsiteY80" fmla="*/ 326480 h 594349"/>
                <a:gd name="connsiteX81" fmla="*/ 173470 w 1820951"/>
                <a:gd name="connsiteY81" fmla="*/ 440250 h 594349"/>
                <a:gd name="connsiteX82" fmla="*/ 129888 w 1820951"/>
                <a:gd name="connsiteY82" fmla="*/ 594270 h 594349"/>
                <a:gd name="connsiteX83" fmla="*/ 141782 w 1820951"/>
                <a:gd name="connsiteY83" fmla="*/ 419271 h 594349"/>
                <a:gd name="connsiteX84" fmla="*/ 145907 w 1820951"/>
                <a:gd name="connsiteY84" fmla="*/ 308590 h 594349"/>
                <a:gd name="connsiteX85" fmla="*/ 131027 w 1820951"/>
                <a:gd name="connsiteY85" fmla="*/ 189276 h 594349"/>
                <a:gd name="connsiteX86" fmla="*/ 175839 w 1820951"/>
                <a:gd name="connsiteY86" fmla="*/ 21583 h 594349"/>
                <a:gd name="connsiteX87" fmla="*/ 681741 w 1820951"/>
                <a:gd name="connsiteY87" fmla="*/ 19445 h 594349"/>
                <a:gd name="connsiteX88" fmla="*/ 689328 w 1820951"/>
                <a:gd name="connsiteY88" fmla="*/ 20052 h 594349"/>
                <a:gd name="connsiteX89" fmla="*/ 708769 w 1820951"/>
                <a:gd name="connsiteY89" fmla="*/ 22627 h 594349"/>
                <a:gd name="connsiteX90" fmla="*/ 707107 w 1820951"/>
                <a:gd name="connsiteY90" fmla="*/ 41831 h 594349"/>
                <a:gd name="connsiteX91" fmla="*/ 704840 w 1820951"/>
                <a:gd name="connsiteY91" fmla="*/ 108699 h 594349"/>
                <a:gd name="connsiteX92" fmla="*/ 726591 w 1820951"/>
                <a:gd name="connsiteY92" fmla="*/ 247898 h 594349"/>
                <a:gd name="connsiteX93" fmla="*/ 711632 w 1820951"/>
                <a:gd name="connsiteY93" fmla="*/ 361668 h 594349"/>
                <a:gd name="connsiteX94" fmla="*/ 668050 w 1820951"/>
                <a:gd name="connsiteY94" fmla="*/ 515688 h 594349"/>
                <a:gd name="connsiteX95" fmla="*/ 679944 w 1820951"/>
                <a:gd name="connsiteY95" fmla="*/ 340689 h 594349"/>
                <a:gd name="connsiteX96" fmla="*/ 684069 w 1820951"/>
                <a:gd name="connsiteY96" fmla="*/ 230008 h 594349"/>
                <a:gd name="connsiteX97" fmla="*/ 669189 w 1820951"/>
                <a:gd name="connsiteY97" fmla="*/ 110694 h 594349"/>
                <a:gd name="connsiteX98" fmla="*/ 675355 w 1820951"/>
                <a:gd name="connsiteY98" fmla="*/ 43608 h 594349"/>
                <a:gd name="connsiteX99" fmla="*/ 41095 w 1820951"/>
                <a:gd name="connsiteY99" fmla="*/ 9675 h 594349"/>
                <a:gd name="connsiteX100" fmla="*/ 40630 w 1820951"/>
                <a:gd name="connsiteY100" fmla="*/ 15052 h 594349"/>
                <a:gd name="connsiteX101" fmla="*/ 38363 w 1820951"/>
                <a:gd name="connsiteY101" fmla="*/ 81920 h 594349"/>
                <a:gd name="connsiteX102" fmla="*/ 60114 w 1820951"/>
                <a:gd name="connsiteY102" fmla="*/ 221119 h 594349"/>
                <a:gd name="connsiteX103" fmla="*/ 45155 w 1820951"/>
                <a:gd name="connsiteY103" fmla="*/ 334889 h 594349"/>
                <a:gd name="connsiteX104" fmla="*/ 1573 w 1820951"/>
                <a:gd name="connsiteY104" fmla="*/ 488909 h 594349"/>
                <a:gd name="connsiteX105" fmla="*/ 13467 w 1820951"/>
                <a:gd name="connsiteY105" fmla="*/ 313910 h 594349"/>
                <a:gd name="connsiteX106" fmla="*/ 17592 w 1820951"/>
                <a:gd name="connsiteY106" fmla="*/ 203229 h 594349"/>
                <a:gd name="connsiteX107" fmla="*/ 2712 w 1820951"/>
                <a:gd name="connsiteY107" fmla="*/ 83915 h 594349"/>
                <a:gd name="connsiteX108" fmla="*/ 8878 w 1820951"/>
                <a:gd name="connsiteY108" fmla="*/ 16829 h 594349"/>
                <a:gd name="connsiteX109" fmla="*/ 10089 w 1820951"/>
                <a:gd name="connsiteY109" fmla="*/ 12250 h 594349"/>
                <a:gd name="connsiteX110" fmla="*/ 541064 w 1820951"/>
                <a:gd name="connsiteY110" fmla="*/ 8188 h 594349"/>
                <a:gd name="connsiteX111" fmla="*/ 577825 w 1820951"/>
                <a:gd name="connsiteY111" fmla="*/ 11130 h 594349"/>
                <a:gd name="connsiteX112" fmla="*/ 588196 w 1820951"/>
                <a:gd name="connsiteY112" fmla="*/ 73280 h 594349"/>
                <a:gd name="connsiteX113" fmla="*/ 598276 w 1820951"/>
                <a:gd name="connsiteY113" fmla="*/ 142537 h 594349"/>
                <a:gd name="connsiteX114" fmla="*/ 583317 w 1820951"/>
                <a:gd name="connsiteY114" fmla="*/ 256307 h 594349"/>
                <a:gd name="connsiteX115" fmla="*/ 539735 w 1820951"/>
                <a:gd name="connsiteY115" fmla="*/ 410327 h 594349"/>
                <a:gd name="connsiteX116" fmla="*/ 551629 w 1820951"/>
                <a:gd name="connsiteY116" fmla="*/ 235328 h 594349"/>
                <a:gd name="connsiteX117" fmla="*/ 555754 w 1820951"/>
                <a:gd name="connsiteY117" fmla="*/ 124647 h 594349"/>
                <a:gd name="connsiteX118" fmla="*/ 542338 w 1820951"/>
                <a:gd name="connsiteY118" fmla="*/ 27338 h 594349"/>
                <a:gd name="connsiteX119" fmla="*/ 419370 w 1820951"/>
                <a:gd name="connsiteY119" fmla="*/ 2416 h 594349"/>
                <a:gd name="connsiteX120" fmla="*/ 436710 w 1820951"/>
                <a:gd name="connsiteY120" fmla="*/ 2694 h 594349"/>
                <a:gd name="connsiteX121" fmla="*/ 435424 w 1820951"/>
                <a:gd name="connsiteY121" fmla="*/ 15536 h 594349"/>
                <a:gd name="connsiteX122" fmla="*/ 428615 w 1820951"/>
                <a:gd name="connsiteY122" fmla="*/ 134893 h 594349"/>
                <a:gd name="connsiteX123" fmla="*/ 450366 w 1820951"/>
                <a:gd name="connsiteY123" fmla="*/ 274092 h 594349"/>
                <a:gd name="connsiteX124" fmla="*/ 435407 w 1820951"/>
                <a:gd name="connsiteY124" fmla="*/ 387862 h 594349"/>
                <a:gd name="connsiteX125" fmla="*/ 391825 w 1820951"/>
                <a:gd name="connsiteY125" fmla="*/ 541882 h 594349"/>
                <a:gd name="connsiteX126" fmla="*/ 403719 w 1820951"/>
                <a:gd name="connsiteY126" fmla="*/ 366883 h 594349"/>
                <a:gd name="connsiteX127" fmla="*/ 407844 w 1820951"/>
                <a:gd name="connsiteY127" fmla="*/ 256202 h 594349"/>
                <a:gd name="connsiteX128" fmla="*/ 392964 w 1820951"/>
                <a:gd name="connsiteY128" fmla="*/ 136888 h 594349"/>
                <a:gd name="connsiteX129" fmla="*/ 413142 w 1820951"/>
                <a:gd name="connsiteY129" fmla="*/ 16783 h 594349"/>
                <a:gd name="connsiteX130" fmla="*/ 268797 w 1820951"/>
                <a:gd name="connsiteY130" fmla="*/ 0 h 594349"/>
                <a:gd name="connsiteX131" fmla="*/ 301284 w 1820951"/>
                <a:gd name="connsiteY131" fmla="*/ 521 h 594349"/>
                <a:gd name="connsiteX132" fmla="*/ 300300 w 1820951"/>
                <a:gd name="connsiteY132" fmla="*/ 29532 h 594349"/>
                <a:gd name="connsiteX133" fmla="*/ 322051 w 1820951"/>
                <a:gd name="connsiteY133" fmla="*/ 168731 h 594349"/>
                <a:gd name="connsiteX134" fmla="*/ 307092 w 1820951"/>
                <a:gd name="connsiteY134" fmla="*/ 282501 h 594349"/>
                <a:gd name="connsiteX135" fmla="*/ 263510 w 1820951"/>
                <a:gd name="connsiteY135" fmla="*/ 436521 h 594349"/>
                <a:gd name="connsiteX136" fmla="*/ 275404 w 1820951"/>
                <a:gd name="connsiteY136" fmla="*/ 261522 h 594349"/>
                <a:gd name="connsiteX137" fmla="*/ 279529 w 1820951"/>
                <a:gd name="connsiteY137" fmla="*/ 150841 h 594349"/>
                <a:gd name="connsiteX138" fmla="*/ 264649 w 1820951"/>
                <a:gd name="connsiteY138" fmla="*/ 31527 h 594349"/>
                <a:gd name="connsiteX139" fmla="*/ 267543 w 1820951"/>
                <a:gd name="connsiteY139" fmla="*/ 49 h 594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820951" h="594349">
                  <a:moveTo>
                    <a:pt x="1811298" y="279360"/>
                  </a:moveTo>
                  <a:cubicBezTo>
                    <a:pt x="1815807" y="279250"/>
                    <a:pt x="1804346" y="301962"/>
                    <a:pt x="1804346" y="333894"/>
                  </a:cubicBezTo>
                  <a:cubicBezTo>
                    <a:pt x="1806814" y="348070"/>
                    <a:pt x="1819993" y="365830"/>
                    <a:pt x="1820852" y="379706"/>
                  </a:cubicBezTo>
                  <a:cubicBezTo>
                    <a:pt x="1821711" y="393582"/>
                    <a:pt x="1816905" y="402461"/>
                    <a:pt x="1809500" y="417150"/>
                  </a:cubicBezTo>
                  <a:cubicBezTo>
                    <a:pt x="1802096" y="431838"/>
                    <a:pt x="1780434" y="468991"/>
                    <a:pt x="1776426" y="467840"/>
                  </a:cubicBezTo>
                  <a:cubicBezTo>
                    <a:pt x="1772418" y="466689"/>
                    <a:pt x="1779287" y="441978"/>
                    <a:pt x="1785453" y="410245"/>
                  </a:cubicBezTo>
                  <a:cubicBezTo>
                    <a:pt x="1786496" y="398103"/>
                    <a:pt x="1793228" y="389900"/>
                    <a:pt x="1788583" y="373818"/>
                  </a:cubicBezTo>
                  <a:cubicBezTo>
                    <a:pt x="1783938" y="357737"/>
                    <a:pt x="1777290" y="342533"/>
                    <a:pt x="1777290" y="334550"/>
                  </a:cubicBezTo>
                  <a:cubicBezTo>
                    <a:pt x="1777290" y="302619"/>
                    <a:pt x="1806789" y="279469"/>
                    <a:pt x="1811298" y="279360"/>
                  </a:cubicBezTo>
                  <a:close/>
                  <a:moveTo>
                    <a:pt x="1544117" y="240950"/>
                  </a:moveTo>
                  <a:cubicBezTo>
                    <a:pt x="1548626" y="240793"/>
                    <a:pt x="1537165" y="273435"/>
                    <a:pt x="1537165" y="319329"/>
                  </a:cubicBezTo>
                  <a:cubicBezTo>
                    <a:pt x="1539632" y="339704"/>
                    <a:pt x="1552812" y="365229"/>
                    <a:pt x="1553671" y="385173"/>
                  </a:cubicBezTo>
                  <a:cubicBezTo>
                    <a:pt x="1554530" y="405116"/>
                    <a:pt x="1549723" y="417877"/>
                    <a:pt x="1542319" y="438988"/>
                  </a:cubicBezTo>
                  <a:cubicBezTo>
                    <a:pt x="1534914" y="460100"/>
                    <a:pt x="1513252" y="513497"/>
                    <a:pt x="1509244" y="511843"/>
                  </a:cubicBezTo>
                  <a:cubicBezTo>
                    <a:pt x="1505236" y="510189"/>
                    <a:pt x="1512105" y="474672"/>
                    <a:pt x="1518271" y="429064"/>
                  </a:cubicBezTo>
                  <a:cubicBezTo>
                    <a:pt x="1519315" y="411613"/>
                    <a:pt x="1526047" y="399824"/>
                    <a:pt x="1521402" y="376710"/>
                  </a:cubicBezTo>
                  <a:cubicBezTo>
                    <a:pt x="1516756" y="353597"/>
                    <a:pt x="1510109" y="331746"/>
                    <a:pt x="1510109" y="320272"/>
                  </a:cubicBezTo>
                  <a:cubicBezTo>
                    <a:pt x="1510109" y="274379"/>
                    <a:pt x="1539608" y="241107"/>
                    <a:pt x="1544117" y="240950"/>
                  </a:cubicBezTo>
                  <a:close/>
                  <a:moveTo>
                    <a:pt x="1657424" y="207379"/>
                  </a:moveTo>
                  <a:lnTo>
                    <a:pt x="1678210" y="211966"/>
                  </a:lnTo>
                  <a:lnTo>
                    <a:pt x="1676031" y="228533"/>
                  </a:lnTo>
                  <a:cubicBezTo>
                    <a:pt x="1678499" y="242709"/>
                    <a:pt x="1691678" y="260469"/>
                    <a:pt x="1692537" y="274345"/>
                  </a:cubicBezTo>
                  <a:cubicBezTo>
                    <a:pt x="1693396" y="288221"/>
                    <a:pt x="1688590" y="297100"/>
                    <a:pt x="1681185" y="311789"/>
                  </a:cubicBezTo>
                  <a:cubicBezTo>
                    <a:pt x="1673781" y="326477"/>
                    <a:pt x="1652119" y="363630"/>
                    <a:pt x="1648111" y="362479"/>
                  </a:cubicBezTo>
                  <a:cubicBezTo>
                    <a:pt x="1644102" y="361328"/>
                    <a:pt x="1650972" y="336617"/>
                    <a:pt x="1657138" y="304884"/>
                  </a:cubicBezTo>
                  <a:cubicBezTo>
                    <a:pt x="1658181" y="292742"/>
                    <a:pt x="1664913" y="284539"/>
                    <a:pt x="1660268" y="268457"/>
                  </a:cubicBezTo>
                  <a:cubicBezTo>
                    <a:pt x="1655623" y="252376"/>
                    <a:pt x="1648975" y="237172"/>
                    <a:pt x="1648975" y="229189"/>
                  </a:cubicBezTo>
                  <a:close/>
                  <a:moveTo>
                    <a:pt x="1403079" y="149513"/>
                  </a:moveTo>
                  <a:lnTo>
                    <a:pt x="1414892" y="152063"/>
                  </a:lnTo>
                  <a:lnTo>
                    <a:pt x="1414017" y="157509"/>
                  </a:lnTo>
                  <a:cubicBezTo>
                    <a:pt x="1411715" y="171387"/>
                    <a:pt x="1408850" y="191021"/>
                    <a:pt x="1408850" y="213968"/>
                  </a:cubicBezTo>
                  <a:cubicBezTo>
                    <a:pt x="1411317" y="234343"/>
                    <a:pt x="1424497" y="259868"/>
                    <a:pt x="1425356" y="279812"/>
                  </a:cubicBezTo>
                  <a:cubicBezTo>
                    <a:pt x="1426215" y="299755"/>
                    <a:pt x="1421408" y="312516"/>
                    <a:pt x="1414004" y="333627"/>
                  </a:cubicBezTo>
                  <a:cubicBezTo>
                    <a:pt x="1406599" y="354739"/>
                    <a:pt x="1384937" y="408136"/>
                    <a:pt x="1380929" y="406482"/>
                  </a:cubicBezTo>
                  <a:cubicBezTo>
                    <a:pt x="1376921" y="404828"/>
                    <a:pt x="1383790" y="369311"/>
                    <a:pt x="1389956" y="323703"/>
                  </a:cubicBezTo>
                  <a:cubicBezTo>
                    <a:pt x="1391000" y="306252"/>
                    <a:pt x="1397732" y="294463"/>
                    <a:pt x="1393087" y="271349"/>
                  </a:cubicBezTo>
                  <a:cubicBezTo>
                    <a:pt x="1388441" y="248236"/>
                    <a:pt x="1381794" y="226385"/>
                    <a:pt x="1381794" y="214911"/>
                  </a:cubicBezTo>
                  <a:cubicBezTo>
                    <a:pt x="1381794" y="191965"/>
                    <a:pt x="1389169" y="172173"/>
                    <a:pt x="1397107" y="158099"/>
                  </a:cubicBezTo>
                  <a:close/>
                  <a:moveTo>
                    <a:pt x="1270142" y="120818"/>
                  </a:moveTo>
                  <a:lnTo>
                    <a:pt x="1283367" y="123673"/>
                  </a:lnTo>
                  <a:lnTo>
                    <a:pt x="1282776" y="129250"/>
                  </a:lnTo>
                  <a:cubicBezTo>
                    <a:pt x="1280475" y="150310"/>
                    <a:pt x="1277609" y="180104"/>
                    <a:pt x="1277609" y="214925"/>
                  </a:cubicBezTo>
                  <a:cubicBezTo>
                    <a:pt x="1280076" y="245844"/>
                    <a:pt x="1293256" y="284579"/>
                    <a:pt x="1294115" y="314842"/>
                  </a:cubicBezTo>
                  <a:cubicBezTo>
                    <a:pt x="1294974" y="345106"/>
                    <a:pt x="1290167" y="364470"/>
                    <a:pt x="1282763" y="396506"/>
                  </a:cubicBezTo>
                  <a:cubicBezTo>
                    <a:pt x="1275358" y="428543"/>
                    <a:pt x="1253696" y="509573"/>
                    <a:pt x="1249688" y="507063"/>
                  </a:cubicBezTo>
                  <a:cubicBezTo>
                    <a:pt x="1245680" y="504553"/>
                    <a:pt x="1252549" y="450656"/>
                    <a:pt x="1258715" y="381447"/>
                  </a:cubicBezTo>
                  <a:cubicBezTo>
                    <a:pt x="1259759" y="354965"/>
                    <a:pt x="1266491" y="337075"/>
                    <a:pt x="1261846" y="302001"/>
                  </a:cubicBezTo>
                  <a:cubicBezTo>
                    <a:pt x="1257200" y="266927"/>
                    <a:pt x="1250553" y="233768"/>
                    <a:pt x="1250553" y="216357"/>
                  </a:cubicBezTo>
                  <a:cubicBezTo>
                    <a:pt x="1250553" y="181536"/>
                    <a:pt x="1257928" y="151503"/>
                    <a:pt x="1265866" y="130145"/>
                  </a:cubicBezTo>
                  <a:close/>
                  <a:moveTo>
                    <a:pt x="1124342" y="89347"/>
                  </a:moveTo>
                  <a:lnTo>
                    <a:pt x="1149822" y="94846"/>
                  </a:lnTo>
                  <a:lnTo>
                    <a:pt x="1149294" y="109564"/>
                  </a:lnTo>
                  <a:cubicBezTo>
                    <a:pt x="1151761" y="140483"/>
                    <a:pt x="1164941" y="179218"/>
                    <a:pt x="1165800" y="209481"/>
                  </a:cubicBezTo>
                  <a:cubicBezTo>
                    <a:pt x="1166659" y="239745"/>
                    <a:pt x="1161852" y="259109"/>
                    <a:pt x="1154448" y="291145"/>
                  </a:cubicBezTo>
                  <a:cubicBezTo>
                    <a:pt x="1147043" y="323182"/>
                    <a:pt x="1125381" y="404212"/>
                    <a:pt x="1121373" y="401702"/>
                  </a:cubicBezTo>
                  <a:cubicBezTo>
                    <a:pt x="1117365" y="399192"/>
                    <a:pt x="1124234" y="345295"/>
                    <a:pt x="1130400" y="276086"/>
                  </a:cubicBezTo>
                  <a:cubicBezTo>
                    <a:pt x="1131444" y="249604"/>
                    <a:pt x="1138176" y="231714"/>
                    <a:pt x="1133531" y="196640"/>
                  </a:cubicBezTo>
                  <a:cubicBezTo>
                    <a:pt x="1128885" y="161565"/>
                    <a:pt x="1122238" y="128407"/>
                    <a:pt x="1122238" y="110996"/>
                  </a:cubicBezTo>
                  <a:close/>
                  <a:moveTo>
                    <a:pt x="991870" y="64413"/>
                  </a:moveTo>
                  <a:lnTo>
                    <a:pt x="1019970" y="69315"/>
                  </a:lnTo>
                  <a:lnTo>
                    <a:pt x="1019051" y="79931"/>
                  </a:lnTo>
                  <a:cubicBezTo>
                    <a:pt x="1017728" y="100039"/>
                    <a:pt x="1016784" y="122544"/>
                    <a:pt x="1016784" y="146799"/>
                  </a:cubicBezTo>
                  <a:cubicBezTo>
                    <a:pt x="1020036" y="189874"/>
                    <a:pt x="1037403" y="243837"/>
                    <a:pt x="1038535" y="285998"/>
                  </a:cubicBezTo>
                  <a:cubicBezTo>
                    <a:pt x="1039667" y="328160"/>
                    <a:pt x="1033333" y="355137"/>
                    <a:pt x="1023576" y="399768"/>
                  </a:cubicBezTo>
                  <a:cubicBezTo>
                    <a:pt x="1013819" y="444399"/>
                    <a:pt x="985275" y="557285"/>
                    <a:pt x="979994" y="553788"/>
                  </a:cubicBezTo>
                  <a:cubicBezTo>
                    <a:pt x="974712" y="550291"/>
                    <a:pt x="983764" y="475206"/>
                    <a:pt x="991888" y="378789"/>
                  </a:cubicBezTo>
                  <a:cubicBezTo>
                    <a:pt x="993263" y="341895"/>
                    <a:pt x="1002134" y="316972"/>
                    <a:pt x="996013" y="268108"/>
                  </a:cubicBezTo>
                  <a:cubicBezTo>
                    <a:pt x="989892" y="219245"/>
                    <a:pt x="981133" y="173050"/>
                    <a:pt x="981133" y="148794"/>
                  </a:cubicBezTo>
                  <a:cubicBezTo>
                    <a:pt x="981133" y="124539"/>
                    <a:pt x="983562" y="101951"/>
                    <a:pt x="987299" y="81708"/>
                  </a:cubicBezTo>
                  <a:close/>
                  <a:moveTo>
                    <a:pt x="852974" y="41733"/>
                  </a:moveTo>
                  <a:lnTo>
                    <a:pt x="889322" y="46549"/>
                  </a:lnTo>
                  <a:lnTo>
                    <a:pt x="900140" y="111380"/>
                  </a:lnTo>
                  <a:cubicBezTo>
                    <a:pt x="905029" y="135525"/>
                    <a:pt x="909654" y="159556"/>
                    <a:pt x="910220" y="180637"/>
                  </a:cubicBezTo>
                  <a:cubicBezTo>
                    <a:pt x="911352" y="222799"/>
                    <a:pt x="905018" y="249776"/>
                    <a:pt x="895261" y="294407"/>
                  </a:cubicBezTo>
                  <a:cubicBezTo>
                    <a:pt x="885504" y="339038"/>
                    <a:pt x="856960" y="451924"/>
                    <a:pt x="851679" y="448427"/>
                  </a:cubicBezTo>
                  <a:cubicBezTo>
                    <a:pt x="846397" y="444930"/>
                    <a:pt x="855449" y="369845"/>
                    <a:pt x="863573" y="273428"/>
                  </a:cubicBezTo>
                  <a:cubicBezTo>
                    <a:pt x="864948" y="236534"/>
                    <a:pt x="873819" y="211611"/>
                    <a:pt x="867698" y="162747"/>
                  </a:cubicBezTo>
                  <a:cubicBezTo>
                    <a:pt x="861577" y="113884"/>
                    <a:pt x="852818" y="67689"/>
                    <a:pt x="852818" y="43433"/>
                  </a:cubicBezTo>
                  <a:close/>
                  <a:moveTo>
                    <a:pt x="175839" y="21583"/>
                  </a:moveTo>
                  <a:cubicBezTo>
                    <a:pt x="181781" y="21250"/>
                    <a:pt x="166678" y="90260"/>
                    <a:pt x="166678" y="187282"/>
                  </a:cubicBezTo>
                  <a:cubicBezTo>
                    <a:pt x="169930" y="230356"/>
                    <a:pt x="187297" y="284319"/>
                    <a:pt x="188429" y="326480"/>
                  </a:cubicBezTo>
                  <a:cubicBezTo>
                    <a:pt x="189561" y="368642"/>
                    <a:pt x="183227" y="395619"/>
                    <a:pt x="173470" y="440250"/>
                  </a:cubicBezTo>
                  <a:cubicBezTo>
                    <a:pt x="163713" y="484881"/>
                    <a:pt x="135169" y="597767"/>
                    <a:pt x="129888" y="594270"/>
                  </a:cubicBezTo>
                  <a:cubicBezTo>
                    <a:pt x="124606" y="590773"/>
                    <a:pt x="133658" y="515688"/>
                    <a:pt x="141782" y="419271"/>
                  </a:cubicBezTo>
                  <a:cubicBezTo>
                    <a:pt x="143157" y="382377"/>
                    <a:pt x="152028" y="357454"/>
                    <a:pt x="145907" y="308590"/>
                  </a:cubicBezTo>
                  <a:cubicBezTo>
                    <a:pt x="139786" y="259727"/>
                    <a:pt x="131027" y="213532"/>
                    <a:pt x="131027" y="189276"/>
                  </a:cubicBezTo>
                  <a:cubicBezTo>
                    <a:pt x="131027" y="92254"/>
                    <a:pt x="169897" y="21915"/>
                    <a:pt x="175839" y="21583"/>
                  </a:cubicBezTo>
                  <a:close/>
                  <a:moveTo>
                    <a:pt x="681741" y="19445"/>
                  </a:moveTo>
                  <a:lnTo>
                    <a:pt x="689328" y="20052"/>
                  </a:lnTo>
                  <a:lnTo>
                    <a:pt x="708769" y="22627"/>
                  </a:lnTo>
                  <a:lnTo>
                    <a:pt x="707107" y="41831"/>
                  </a:lnTo>
                  <a:cubicBezTo>
                    <a:pt x="705784" y="61939"/>
                    <a:pt x="704840" y="84444"/>
                    <a:pt x="704840" y="108699"/>
                  </a:cubicBezTo>
                  <a:cubicBezTo>
                    <a:pt x="708092" y="151774"/>
                    <a:pt x="725459" y="205737"/>
                    <a:pt x="726591" y="247898"/>
                  </a:cubicBezTo>
                  <a:cubicBezTo>
                    <a:pt x="727723" y="290060"/>
                    <a:pt x="721389" y="317037"/>
                    <a:pt x="711632" y="361668"/>
                  </a:cubicBezTo>
                  <a:cubicBezTo>
                    <a:pt x="701875" y="406299"/>
                    <a:pt x="673331" y="519185"/>
                    <a:pt x="668050" y="515688"/>
                  </a:cubicBezTo>
                  <a:cubicBezTo>
                    <a:pt x="662768" y="512191"/>
                    <a:pt x="671820" y="437106"/>
                    <a:pt x="679944" y="340689"/>
                  </a:cubicBezTo>
                  <a:cubicBezTo>
                    <a:pt x="681319" y="303795"/>
                    <a:pt x="690190" y="278872"/>
                    <a:pt x="684069" y="230008"/>
                  </a:cubicBezTo>
                  <a:cubicBezTo>
                    <a:pt x="677948" y="181145"/>
                    <a:pt x="669189" y="134950"/>
                    <a:pt x="669189" y="110694"/>
                  </a:cubicBezTo>
                  <a:cubicBezTo>
                    <a:pt x="669189" y="86439"/>
                    <a:pt x="671619" y="63851"/>
                    <a:pt x="675355" y="43608"/>
                  </a:cubicBezTo>
                  <a:close/>
                  <a:moveTo>
                    <a:pt x="41095" y="9675"/>
                  </a:moveTo>
                  <a:lnTo>
                    <a:pt x="40630" y="15052"/>
                  </a:lnTo>
                  <a:cubicBezTo>
                    <a:pt x="39307" y="35160"/>
                    <a:pt x="38363" y="57665"/>
                    <a:pt x="38363" y="81920"/>
                  </a:cubicBezTo>
                  <a:cubicBezTo>
                    <a:pt x="41615" y="124995"/>
                    <a:pt x="58982" y="178958"/>
                    <a:pt x="60114" y="221119"/>
                  </a:cubicBezTo>
                  <a:cubicBezTo>
                    <a:pt x="61246" y="263281"/>
                    <a:pt x="54912" y="290258"/>
                    <a:pt x="45155" y="334889"/>
                  </a:cubicBezTo>
                  <a:cubicBezTo>
                    <a:pt x="35398" y="379520"/>
                    <a:pt x="6854" y="492406"/>
                    <a:pt x="1573" y="488909"/>
                  </a:cubicBezTo>
                  <a:cubicBezTo>
                    <a:pt x="-3709" y="485412"/>
                    <a:pt x="5343" y="410327"/>
                    <a:pt x="13467" y="313910"/>
                  </a:cubicBezTo>
                  <a:cubicBezTo>
                    <a:pt x="14842" y="277016"/>
                    <a:pt x="23713" y="252093"/>
                    <a:pt x="17592" y="203229"/>
                  </a:cubicBezTo>
                  <a:cubicBezTo>
                    <a:pt x="11471" y="154366"/>
                    <a:pt x="2712" y="108171"/>
                    <a:pt x="2712" y="83915"/>
                  </a:cubicBezTo>
                  <a:cubicBezTo>
                    <a:pt x="2712" y="59660"/>
                    <a:pt x="5142" y="37072"/>
                    <a:pt x="8878" y="16829"/>
                  </a:cubicBezTo>
                  <a:lnTo>
                    <a:pt x="10089" y="12250"/>
                  </a:lnTo>
                  <a:close/>
                  <a:moveTo>
                    <a:pt x="541064" y="8188"/>
                  </a:moveTo>
                  <a:lnTo>
                    <a:pt x="577825" y="11130"/>
                  </a:lnTo>
                  <a:lnTo>
                    <a:pt x="588196" y="73280"/>
                  </a:lnTo>
                  <a:cubicBezTo>
                    <a:pt x="593085" y="97425"/>
                    <a:pt x="597710" y="121456"/>
                    <a:pt x="598276" y="142537"/>
                  </a:cubicBezTo>
                  <a:cubicBezTo>
                    <a:pt x="599408" y="184699"/>
                    <a:pt x="593074" y="211676"/>
                    <a:pt x="583317" y="256307"/>
                  </a:cubicBezTo>
                  <a:cubicBezTo>
                    <a:pt x="573560" y="300938"/>
                    <a:pt x="545016" y="413824"/>
                    <a:pt x="539735" y="410327"/>
                  </a:cubicBezTo>
                  <a:cubicBezTo>
                    <a:pt x="534453" y="406830"/>
                    <a:pt x="543505" y="331745"/>
                    <a:pt x="551629" y="235328"/>
                  </a:cubicBezTo>
                  <a:cubicBezTo>
                    <a:pt x="553004" y="198434"/>
                    <a:pt x="561875" y="173511"/>
                    <a:pt x="555754" y="124647"/>
                  </a:cubicBezTo>
                  <a:cubicBezTo>
                    <a:pt x="551163" y="88000"/>
                    <a:pt x="545089" y="52853"/>
                    <a:pt x="542338" y="27338"/>
                  </a:cubicBezTo>
                  <a:close/>
                  <a:moveTo>
                    <a:pt x="419370" y="2416"/>
                  </a:moveTo>
                  <a:lnTo>
                    <a:pt x="436710" y="2694"/>
                  </a:lnTo>
                  <a:lnTo>
                    <a:pt x="435424" y="15536"/>
                  </a:lnTo>
                  <a:cubicBezTo>
                    <a:pt x="432391" y="44875"/>
                    <a:pt x="428615" y="86383"/>
                    <a:pt x="428615" y="134893"/>
                  </a:cubicBezTo>
                  <a:cubicBezTo>
                    <a:pt x="431867" y="177968"/>
                    <a:pt x="449234" y="231931"/>
                    <a:pt x="450366" y="274092"/>
                  </a:cubicBezTo>
                  <a:cubicBezTo>
                    <a:pt x="451498" y="316254"/>
                    <a:pt x="445164" y="343231"/>
                    <a:pt x="435407" y="387862"/>
                  </a:cubicBezTo>
                  <a:cubicBezTo>
                    <a:pt x="425650" y="432493"/>
                    <a:pt x="397106" y="545379"/>
                    <a:pt x="391825" y="541882"/>
                  </a:cubicBezTo>
                  <a:cubicBezTo>
                    <a:pt x="386543" y="538385"/>
                    <a:pt x="395595" y="463300"/>
                    <a:pt x="403719" y="366883"/>
                  </a:cubicBezTo>
                  <a:cubicBezTo>
                    <a:pt x="405094" y="329989"/>
                    <a:pt x="413965" y="305066"/>
                    <a:pt x="407844" y="256202"/>
                  </a:cubicBezTo>
                  <a:cubicBezTo>
                    <a:pt x="401723" y="207339"/>
                    <a:pt x="392964" y="161144"/>
                    <a:pt x="392964" y="136888"/>
                  </a:cubicBezTo>
                  <a:cubicBezTo>
                    <a:pt x="392964" y="88377"/>
                    <a:pt x="402682" y="46537"/>
                    <a:pt x="413142" y="16783"/>
                  </a:cubicBezTo>
                  <a:close/>
                  <a:moveTo>
                    <a:pt x="268797" y="0"/>
                  </a:moveTo>
                  <a:lnTo>
                    <a:pt x="301284" y="521"/>
                  </a:lnTo>
                  <a:lnTo>
                    <a:pt x="300300" y="29532"/>
                  </a:lnTo>
                  <a:cubicBezTo>
                    <a:pt x="303552" y="72607"/>
                    <a:pt x="320919" y="126569"/>
                    <a:pt x="322051" y="168731"/>
                  </a:cubicBezTo>
                  <a:cubicBezTo>
                    <a:pt x="323183" y="210893"/>
                    <a:pt x="316849" y="237870"/>
                    <a:pt x="307092" y="282501"/>
                  </a:cubicBezTo>
                  <a:cubicBezTo>
                    <a:pt x="297335" y="327132"/>
                    <a:pt x="268791" y="440018"/>
                    <a:pt x="263510" y="436521"/>
                  </a:cubicBezTo>
                  <a:cubicBezTo>
                    <a:pt x="258228" y="433024"/>
                    <a:pt x="267280" y="357939"/>
                    <a:pt x="275404" y="261522"/>
                  </a:cubicBezTo>
                  <a:cubicBezTo>
                    <a:pt x="276779" y="224628"/>
                    <a:pt x="285650" y="199705"/>
                    <a:pt x="279529" y="150841"/>
                  </a:cubicBezTo>
                  <a:cubicBezTo>
                    <a:pt x="273408" y="101978"/>
                    <a:pt x="264649" y="55783"/>
                    <a:pt x="264649" y="31527"/>
                  </a:cubicBezTo>
                  <a:lnTo>
                    <a:pt x="267543" y="4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FDF6090-19DB-4261-94C2-9EA86E199D78}"/>
                </a:ext>
              </a:extLst>
            </p:cNvPr>
            <p:cNvGrpSpPr/>
            <p:nvPr/>
          </p:nvGrpSpPr>
          <p:grpSpPr>
            <a:xfrm>
              <a:off x="3064817" y="1760853"/>
              <a:ext cx="528304" cy="200648"/>
              <a:chOff x="8988495" y="5041820"/>
              <a:chExt cx="526275" cy="199878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3EC5CC9-95B2-4D3C-9432-3A75E54668F9}"/>
                  </a:ext>
                </a:extLst>
              </p:cNvPr>
              <p:cNvSpPr/>
              <p:nvPr/>
            </p:nvSpPr>
            <p:spPr>
              <a:xfrm>
                <a:off x="9022007" y="5041820"/>
                <a:ext cx="492763" cy="19987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3BA4484-16F3-4EDF-9F83-D769B7DC23C6}"/>
                  </a:ext>
                </a:extLst>
              </p:cNvPr>
              <p:cNvSpPr/>
              <p:nvPr/>
            </p:nvSpPr>
            <p:spPr>
              <a:xfrm rot="777701">
                <a:off x="8988495" y="5069970"/>
                <a:ext cx="97872" cy="141028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B6F168C-9202-43BF-A512-75E7B5B20BA7}"/>
                </a:ext>
              </a:extLst>
            </p:cNvPr>
            <p:cNvSpPr/>
            <p:nvPr/>
          </p:nvSpPr>
          <p:spPr>
            <a:xfrm rot="452032">
              <a:off x="3954754" y="1926140"/>
              <a:ext cx="362684" cy="97932"/>
            </a:xfrm>
            <a:custGeom>
              <a:avLst/>
              <a:gdLst>
                <a:gd name="connsiteX0" fmla="*/ 547132 w 585328"/>
                <a:gd name="connsiteY0" fmla="*/ 3631 h 241381"/>
                <a:gd name="connsiteX1" fmla="*/ 585328 w 585328"/>
                <a:gd name="connsiteY1" fmla="*/ 21624 h 241381"/>
                <a:gd name="connsiteX2" fmla="*/ 177142 w 585328"/>
                <a:gd name="connsiteY2" fmla="*/ 240611 h 241381"/>
                <a:gd name="connsiteX3" fmla="*/ 87018 w 585328"/>
                <a:gd name="connsiteY3" fmla="*/ 227492 h 241381"/>
                <a:gd name="connsiteX4" fmla="*/ 3498 w 585328"/>
                <a:gd name="connsiteY4" fmla="*/ 186736 h 241381"/>
                <a:gd name="connsiteX5" fmla="*/ 12110 w 585328"/>
                <a:gd name="connsiteY5" fmla="*/ 177727 h 241381"/>
                <a:gd name="connsiteX6" fmla="*/ 26987 w 585328"/>
                <a:gd name="connsiteY6" fmla="*/ 138170 h 241381"/>
                <a:gd name="connsiteX7" fmla="*/ 6677 w 585328"/>
                <a:gd name="connsiteY7" fmla="*/ 58972 h 241381"/>
                <a:gd name="connsiteX8" fmla="*/ 0 w 585328"/>
                <a:gd name="connsiteY8" fmla="*/ 52980 h 241381"/>
                <a:gd name="connsiteX9" fmla="*/ 38118 w 585328"/>
                <a:gd name="connsiteY9" fmla="*/ 43259 h 241381"/>
                <a:gd name="connsiteX10" fmla="*/ 239955 w 585328"/>
                <a:gd name="connsiteY10" fmla="*/ 14670 h 241381"/>
                <a:gd name="connsiteX11" fmla="*/ 547132 w 585328"/>
                <a:gd name="connsiteY11" fmla="*/ 3631 h 24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5328" h="241381">
                  <a:moveTo>
                    <a:pt x="547132" y="3631"/>
                  </a:moveTo>
                  <a:cubicBezTo>
                    <a:pt x="570751" y="6888"/>
                    <a:pt x="585328" y="12574"/>
                    <a:pt x="585328" y="21624"/>
                  </a:cubicBezTo>
                  <a:cubicBezTo>
                    <a:pt x="585328" y="57821"/>
                    <a:pt x="289275" y="228987"/>
                    <a:pt x="177142" y="240611"/>
                  </a:cubicBezTo>
                  <a:cubicBezTo>
                    <a:pt x="149109" y="243518"/>
                    <a:pt x="117899" y="237997"/>
                    <a:pt x="87018" y="227492"/>
                  </a:cubicBezTo>
                  <a:lnTo>
                    <a:pt x="3498" y="186736"/>
                  </a:lnTo>
                  <a:lnTo>
                    <a:pt x="12110" y="177727"/>
                  </a:lnTo>
                  <a:cubicBezTo>
                    <a:pt x="19557" y="166015"/>
                    <a:pt x="24739" y="152671"/>
                    <a:pt x="26987" y="138170"/>
                  </a:cubicBezTo>
                  <a:cubicBezTo>
                    <a:pt x="31483" y="109168"/>
                    <a:pt x="23393" y="81026"/>
                    <a:pt x="6677" y="58972"/>
                  </a:cubicBezTo>
                  <a:lnTo>
                    <a:pt x="0" y="52980"/>
                  </a:lnTo>
                  <a:lnTo>
                    <a:pt x="38118" y="43259"/>
                  </a:lnTo>
                  <a:cubicBezTo>
                    <a:pt x="104649" y="30244"/>
                    <a:pt x="183889" y="20483"/>
                    <a:pt x="239955" y="14670"/>
                  </a:cubicBezTo>
                  <a:cubicBezTo>
                    <a:pt x="324055" y="5951"/>
                    <a:pt x="476277" y="-6139"/>
                    <a:pt x="547132" y="3631"/>
                  </a:cubicBezTo>
                  <a:close/>
                </a:path>
              </a:pathLst>
            </a:custGeom>
            <a:pattFill prst="dkHorz">
              <a:fgClr>
                <a:schemeClr val="tx1">
                  <a:lumMod val="85000"/>
                  <a:lumOff val="15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9D10A56-3CA3-492A-9757-2BA9081F4B72}"/>
                </a:ext>
              </a:extLst>
            </p:cNvPr>
            <p:cNvSpPr/>
            <p:nvPr/>
          </p:nvSpPr>
          <p:spPr>
            <a:xfrm rot="16200000">
              <a:off x="5004673" y="1567022"/>
              <a:ext cx="528700" cy="284871"/>
            </a:xfrm>
            <a:custGeom>
              <a:avLst/>
              <a:gdLst>
                <a:gd name="connsiteX0" fmla="*/ 528700 w 528700"/>
                <a:gd name="connsiteY0" fmla="*/ 284871 h 284871"/>
                <a:gd name="connsiteX1" fmla="*/ 273681 w 528700"/>
                <a:gd name="connsiteY1" fmla="*/ 173586 h 284871"/>
                <a:gd name="connsiteX2" fmla="*/ 1575 w 528700"/>
                <a:gd name="connsiteY2" fmla="*/ 284073 h 284871"/>
                <a:gd name="connsiteX3" fmla="*/ 0 w 528700"/>
                <a:gd name="connsiteY3" fmla="*/ 284801 h 284871"/>
                <a:gd name="connsiteX4" fmla="*/ 3426 w 528700"/>
                <a:gd name="connsiteY4" fmla="*/ 278003 h 284871"/>
                <a:gd name="connsiteX5" fmla="*/ 264702 w 528700"/>
                <a:gd name="connsiteY5" fmla="*/ 0 h 284871"/>
                <a:gd name="connsiteX6" fmla="*/ 527264 w 528700"/>
                <a:gd name="connsiteY6" fmla="*/ 282021 h 284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8700" h="284871">
                  <a:moveTo>
                    <a:pt x="528700" y="284871"/>
                  </a:moveTo>
                  <a:lnTo>
                    <a:pt x="273681" y="173586"/>
                  </a:lnTo>
                  <a:cubicBezTo>
                    <a:pt x="192464" y="189644"/>
                    <a:pt x="78598" y="247482"/>
                    <a:pt x="1575" y="284073"/>
                  </a:cubicBezTo>
                  <a:lnTo>
                    <a:pt x="0" y="284801"/>
                  </a:lnTo>
                  <a:lnTo>
                    <a:pt x="3426" y="278003"/>
                  </a:lnTo>
                  <a:cubicBezTo>
                    <a:pt x="85947" y="125559"/>
                    <a:pt x="184467" y="21"/>
                    <a:pt x="264702" y="0"/>
                  </a:cubicBezTo>
                  <a:cubicBezTo>
                    <a:pt x="344937" y="-21"/>
                    <a:pt x="444600" y="129116"/>
                    <a:pt x="527264" y="28202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CD97077-EE1F-43D8-B45E-B7ACE0EFC330}"/>
              </a:ext>
            </a:extLst>
          </p:cNvPr>
          <p:cNvGrpSpPr/>
          <p:nvPr/>
        </p:nvGrpSpPr>
        <p:grpSpPr>
          <a:xfrm>
            <a:off x="3738878" y="949710"/>
            <a:ext cx="2461252" cy="2461252"/>
            <a:chOff x="3738878" y="949710"/>
            <a:chExt cx="2461252" cy="2461252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0210A787-2694-4D8F-A79E-6DF490E919C6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9C72429C-ACFE-4493-85F3-41F0ACB0F318}"/>
                </a:ext>
              </a:extLst>
            </p:cNvPr>
            <p:cNvGrpSpPr/>
            <p:nvPr/>
          </p:nvGrpSpPr>
          <p:grpSpPr>
            <a:xfrm>
              <a:off x="4511802" y="1302598"/>
              <a:ext cx="1146050" cy="350652"/>
              <a:chOff x="2312157" y="1186202"/>
              <a:chExt cx="3125357" cy="850883"/>
            </a:xfrm>
          </p:grpSpPr>
          <p:sp>
            <p:nvSpPr>
              <p:cNvPr id="78" name="楕円 37">
                <a:extLst>
                  <a:ext uri="{FF2B5EF4-FFF2-40B4-BE49-F238E27FC236}">
                    <a16:creationId xmlns:a16="http://schemas.microsoft.com/office/drawing/2014/main" id="{BF0411D4-4DFF-406F-8562-428010F416B0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37">
                <a:extLst>
                  <a:ext uri="{FF2B5EF4-FFF2-40B4-BE49-F238E27FC236}">
                    <a16:creationId xmlns:a16="http://schemas.microsoft.com/office/drawing/2014/main" id="{F5B00DBB-FD63-4290-AAE1-F0D2C9A3C85E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37">
                <a:extLst>
                  <a:ext uri="{FF2B5EF4-FFF2-40B4-BE49-F238E27FC236}">
                    <a16:creationId xmlns:a16="http://schemas.microsoft.com/office/drawing/2014/main" id="{0AC8B414-C788-4884-BFC7-73052D4CCF5D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17C043C-BFF9-45A1-9C7D-B20E8DE312CF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695A722-AC9B-4876-A134-48CFF76B22CE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0E93080-9D9B-4135-BFE4-83755DF701DD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882493B-814A-4CE2-9287-6F3B246A4D9D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734024EF-A21A-47CE-AC06-B55E37A5F52A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9F89AA4C-93BA-4252-AF92-936C49B93B38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745C5B5-AEE2-438C-92FB-1BB2064E46E6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646D12A4-8427-4D3B-BEDB-B05DDE637E78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D3D22733-D5C3-4FEF-A407-3F24EFECE50B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5D513A8-97AB-4EBE-954D-7A2C328C6C65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9FDAB186-1C32-4DB8-A0B1-F52BCF742D77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2B1D90B-90B4-471B-B253-F787C0BEB81F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F47E951-DB01-47E2-ABED-C91315F0853B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068CD2F-A76F-4158-B162-B1CC36C73132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72A47FB1-9EF8-498F-924B-5B5B24B93ADE}"/>
                </a:ext>
              </a:extLst>
            </p:cNvPr>
            <p:cNvGrpSpPr/>
            <p:nvPr/>
          </p:nvGrpSpPr>
          <p:grpSpPr>
            <a:xfrm>
              <a:off x="3902200" y="1801617"/>
              <a:ext cx="1638837" cy="501428"/>
              <a:chOff x="2312157" y="1186202"/>
              <a:chExt cx="3125357" cy="850883"/>
            </a:xfrm>
          </p:grpSpPr>
          <p:sp>
            <p:nvSpPr>
              <p:cNvPr id="61" name="楕円 37">
                <a:extLst>
                  <a:ext uri="{FF2B5EF4-FFF2-40B4-BE49-F238E27FC236}">
                    <a16:creationId xmlns:a16="http://schemas.microsoft.com/office/drawing/2014/main" id="{12459F8D-2855-43D8-943E-DF3F9045578C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37">
                <a:extLst>
                  <a:ext uri="{FF2B5EF4-FFF2-40B4-BE49-F238E27FC236}">
                    <a16:creationId xmlns:a16="http://schemas.microsoft.com/office/drawing/2014/main" id="{AECBDA94-64A1-42DE-863D-110D81681990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37">
                <a:extLst>
                  <a:ext uri="{FF2B5EF4-FFF2-40B4-BE49-F238E27FC236}">
                    <a16:creationId xmlns:a16="http://schemas.microsoft.com/office/drawing/2014/main" id="{E206845A-E8B6-4CD9-8822-59BFADFF31D6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6849B5A-5DBD-49A7-80E3-C82642AA0D7B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563AB6F-59E8-4491-86FC-2FD145D5BD11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F9E8142-9B26-4EB5-BDFF-EF5BD59691AE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B212F361-845E-45F9-BE98-A4DF6FFE3B9D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A3F9BC5E-8DC9-4C4E-A695-078FB9D4E0CE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9A679C02-B78E-497F-8BAA-66CE37ADF5B1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617EFB48-E0DF-429C-A926-8E6899EF070F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EDCD432A-2DD5-4BBB-9404-BB22F33045BA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505A42C-8EE3-455D-B529-3E43F810BE88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C546399-4DFD-4A8E-AE59-AB2C29F69428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C91DF4B4-63D7-4915-9CE8-2B0CE9F7D714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A107AD93-65C4-4D65-83EF-865E61DC45E7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DC373339-7C66-4BD2-B165-39F27F5B33B4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DDFE942-CC38-4EE7-A953-FA5D15AAAA0D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686D5168-94A9-42DB-A8E5-DCC94FF01352}"/>
                </a:ext>
              </a:extLst>
            </p:cNvPr>
            <p:cNvGrpSpPr/>
            <p:nvPr/>
          </p:nvGrpSpPr>
          <p:grpSpPr>
            <a:xfrm>
              <a:off x="4530968" y="2362254"/>
              <a:ext cx="1476910" cy="451884"/>
              <a:chOff x="2312157" y="1186202"/>
              <a:chExt cx="3125357" cy="850883"/>
            </a:xfrm>
          </p:grpSpPr>
          <p:sp>
            <p:nvSpPr>
              <p:cNvPr id="44" name="楕円 37">
                <a:extLst>
                  <a:ext uri="{FF2B5EF4-FFF2-40B4-BE49-F238E27FC236}">
                    <a16:creationId xmlns:a16="http://schemas.microsoft.com/office/drawing/2014/main" id="{B6449C12-C1BD-49A0-BCDD-DD22D6DE74E8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37">
                <a:extLst>
                  <a:ext uri="{FF2B5EF4-FFF2-40B4-BE49-F238E27FC236}">
                    <a16:creationId xmlns:a16="http://schemas.microsoft.com/office/drawing/2014/main" id="{75B8C890-BE0D-44B8-B60A-E082E4E7FE22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37">
                <a:extLst>
                  <a:ext uri="{FF2B5EF4-FFF2-40B4-BE49-F238E27FC236}">
                    <a16:creationId xmlns:a16="http://schemas.microsoft.com/office/drawing/2014/main" id="{35890D2C-4D75-4CB9-A174-9831D974BDFC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09AC942-0242-40A6-9BD2-74383BADB7A4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DB8ABE23-50DD-43E4-B3F5-899C95B3347F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FBAFAB8-4EF3-4EE0-97D8-A655B8D49F6A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C21299DC-0F2D-4243-A3D2-4CCA8B9612B7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7A17C71F-D55B-404D-BD7D-9CBE006DCA7D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0E4EBBF6-8252-4228-8326-1E3A3A9B0A4D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914A9CF5-1659-4169-A335-28C972D938E2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D3324B5A-012E-4DDD-A62C-96C33E814D90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6C8693C-18EB-4475-9273-B23DE813678B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2B6D33D2-6BA4-4817-A69D-94740AD56F24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45801681-E8DC-498E-8902-71518F70CA8D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2FD22968-6B8A-4C28-9BA9-11A2C99EFA6C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A9FD4BB-AA13-454F-AC09-20370C4E1A85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A6B77DB-3CC4-4111-9224-2DF6BC1C29E6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BEB9E2E-BB25-4FD7-AE33-1FCDB1CE6088}"/>
                </a:ext>
              </a:extLst>
            </p:cNvPr>
            <p:cNvGrpSpPr/>
            <p:nvPr/>
          </p:nvGrpSpPr>
          <p:grpSpPr>
            <a:xfrm>
              <a:off x="4504163" y="2955684"/>
              <a:ext cx="723677" cy="221420"/>
              <a:chOff x="2312157" y="1186202"/>
              <a:chExt cx="3125357" cy="850883"/>
            </a:xfrm>
          </p:grpSpPr>
          <p:sp>
            <p:nvSpPr>
              <p:cNvPr id="27" name="楕円 37">
                <a:extLst>
                  <a:ext uri="{FF2B5EF4-FFF2-40B4-BE49-F238E27FC236}">
                    <a16:creationId xmlns:a16="http://schemas.microsoft.com/office/drawing/2014/main" id="{DB9A0DF3-283B-4E7D-8157-E0E8DE199DD8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37">
                <a:extLst>
                  <a:ext uri="{FF2B5EF4-FFF2-40B4-BE49-F238E27FC236}">
                    <a16:creationId xmlns:a16="http://schemas.microsoft.com/office/drawing/2014/main" id="{8281BD2A-14F3-4FC4-8784-88A61B48C901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37">
                <a:extLst>
                  <a:ext uri="{FF2B5EF4-FFF2-40B4-BE49-F238E27FC236}">
                    <a16:creationId xmlns:a16="http://schemas.microsoft.com/office/drawing/2014/main" id="{8CBC09E3-397D-4F2F-A76D-F2D674D088C1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BB57B0B-9BA8-4AD0-8947-8BF6D97B38C8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9908ABD-48A8-4127-A62B-6DD2E542BB00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B70D29E-D92C-4CB5-8563-5C18BA500607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93BDD076-F264-44CD-8B71-134401FC842F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8C35C0D1-590B-4264-9B8C-ED34587EA10C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2865F83F-ACB5-4727-A7B9-720C24F6199E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DC26FB4E-A536-4523-BA5E-C0ED18A56BE6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C7BAE9F1-6E32-4197-8753-EA3B6EDB559F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F25AA17-5637-4E51-9809-6B6DCCB59B10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975BED46-98D3-4830-8A64-0BB189049251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D01E852-E433-4AD2-806C-481D7597FD96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AE967BCF-DE65-48D3-9FF2-44571D781EE4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022717B-BFAA-4E4D-9CFA-726FAF802631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93B0CBD-D74B-4784-9678-D70C85BBEBFC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5939540A-9BF2-4D68-B0A2-AEB6543D6B1F}"/>
              </a:ext>
            </a:extLst>
          </p:cNvPr>
          <p:cNvGrpSpPr/>
          <p:nvPr/>
        </p:nvGrpSpPr>
        <p:grpSpPr>
          <a:xfrm>
            <a:off x="6419639" y="1389210"/>
            <a:ext cx="2790530" cy="1794488"/>
            <a:chOff x="6419639" y="1389210"/>
            <a:chExt cx="2790530" cy="1794488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4EBC47DD-AE22-4FBC-8608-562EB2DE5620}"/>
                </a:ext>
              </a:extLst>
            </p:cNvPr>
            <p:cNvGrpSpPr/>
            <p:nvPr/>
          </p:nvGrpSpPr>
          <p:grpSpPr>
            <a:xfrm>
              <a:off x="6635385" y="1395643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D0154EB6-7BE0-4547-A063-05F65901CE51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439799ED-A550-4C2A-B099-6A6AD0BAF8DA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2003FA25-44C6-4A15-BEF8-7167269741D3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9AC223B-DA66-4D9C-9DAF-68DB9DE2E5B8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F3DB60B-9DF9-421C-B0B4-4F387F0254B8}"/>
                </a:ext>
              </a:extLst>
            </p:cNvPr>
            <p:cNvGrpSpPr/>
            <p:nvPr/>
          </p:nvGrpSpPr>
          <p:grpSpPr>
            <a:xfrm>
              <a:off x="6605083" y="2074157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2B10DBD-77D6-45BD-9B70-0CD2378EC092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C1401F43-A5FC-4599-A3BB-320128F3D22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FD9320BC-DDF2-4543-B892-16E00F4A066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A39CEFC8-9AB0-4609-B3BA-8C1D41C2A05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1F04E004-4641-4C73-8385-74F39D5C1BB6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826D3680-3B79-4892-8838-EF06995B8D4C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0AF5D20-197F-451D-A29D-1564FBDF232E}"/>
                </a:ext>
              </a:extLst>
            </p:cNvPr>
            <p:cNvGrpSpPr/>
            <p:nvPr/>
          </p:nvGrpSpPr>
          <p:grpSpPr>
            <a:xfrm>
              <a:off x="8225358" y="1389210"/>
              <a:ext cx="943212" cy="925670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139" name="円/楕円 1">
                <a:extLst>
                  <a:ext uri="{FF2B5EF4-FFF2-40B4-BE49-F238E27FC236}">
                    <a16:creationId xmlns:a16="http://schemas.microsoft.com/office/drawing/2014/main" id="{D025DD36-5376-4F21-81D0-9CE207B62291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円/楕円 1">
                <a:extLst>
                  <a:ext uri="{FF2B5EF4-FFF2-40B4-BE49-F238E27FC236}">
                    <a16:creationId xmlns:a16="http://schemas.microsoft.com/office/drawing/2014/main" id="{F033F3B6-200C-4638-9953-9512EEEECEA7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/楕円 1">
                <a:extLst>
                  <a:ext uri="{FF2B5EF4-FFF2-40B4-BE49-F238E27FC236}">
                    <a16:creationId xmlns:a16="http://schemas.microsoft.com/office/drawing/2014/main" id="{D72ADB9F-A278-42BC-B768-5B41A1DF50AC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E554EC94-C8EE-451B-8836-51E5AA7B525A}"/>
                </a:ext>
              </a:extLst>
            </p:cNvPr>
            <p:cNvGrpSpPr/>
            <p:nvPr/>
          </p:nvGrpSpPr>
          <p:grpSpPr>
            <a:xfrm rot="14400000">
              <a:off x="6410869" y="1622839"/>
              <a:ext cx="943211" cy="925671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136" name="円/楕円 1">
                <a:extLst>
                  <a:ext uri="{FF2B5EF4-FFF2-40B4-BE49-F238E27FC236}">
                    <a16:creationId xmlns:a16="http://schemas.microsoft.com/office/drawing/2014/main" id="{FCE40071-5974-4218-8360-77E7CD5D01F5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円/楕円 1">
                <a:extLst>
                  <a:ext uri="{FF2B5EF4-FFF2-40B4-BE49-F238E27FC236}">
                    <a16:creationId xmlns:a16="http://schemas.microsoft.com/office/drawing/2014/main" id="{30AC4A7C-F09C-4C64-A2AF-1379AD2CDCA6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円/楕円 1">
                <a:extLst>
                  <a:ext uri="{FF2B5EF4-FFF2-40B4-BE49-F238E27FC236}">
                    <a16:creationId xmlns:a16="http://schemas.microsoft.com/office/drawing/2014/main" id="{2D7E924E-FE66-4FC7-AF5B-EC71B3A3E11D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93EB05B6-C28E-4FD6-917E-DAFF29ED3CED}"/>
                </a:ext>
              </a:extLst>
            </p:cNvPr>
            <p:cNvGrpSpPr/>
            <p:nvPr/>
          </p:nvGrpSpPr>
          <p:grpSpPr>
            <a:xfrm rot="21036504">
              <a:off x="6824792" y="1674020"/>
              <a:ext cx="2193000" cy="597047"/>
              <a:chOff x="2312157" y="1186202"/>
              <a:chExt cx="3125357" cy="850883"/>
            </a:xfrm>
          </p:grpSpPr>
          <p:sp>
            <p:nvSpPr>
              <p:cNvPr id="119" name="楕円 37">
                <a:extLst>
                  <a:ext uri="{FF2B5EF4-FFF2-40B4-BE49-F238E27FC236}">
                    <a16:creationId xmlns:a16="http://schemas.microsoft.com/office/drawing/2014/main" id="{BE6127A9-406F-4864-9B2A-6FC2B3CFA4F4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37">
                <a:extLst>
                  <a:ext uri="{FF2B5EF4-FFF2-40B4-BE49-F238E27FC236}">
                    <a16:creationId xmlns:a16="http://schemas.microsoft.com/office/drawing/2014/main" id="{9F488C05-395D-4EC4-996A-729EF72EB7F4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37">
                <a:extLst>
                  <a:ext uri="{FF2B5EF4-FFF2-40B4-BE49-F238E27FC236}">
                    <a16:creationId xmlns:a16="http://schemas.microsoft.com/office/drawing/2014/main" id="{38EEF69E-5190-4DA3-9D58-0034222B7717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BC0FBEB-8431-4930-ACD3-E587D6CF9B77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5E8C382-F263-4F26-A511-3559CB98E014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48028DD-01F3-4A5D-BD33-97BE112C31FE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A6D89841-EE1A-4EB0-A2CE-CCF81E90422D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FB470B83-FCCB-40AC-BF37-DAF860B68B06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4AE3F51A-1B77-4F09-B774-DBD7130B5EE8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5D3D9E20-0FCC-40BD-977D-2E3D163A588A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A079F5F2-7842-4E79-A556-15EE8E3D5E61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F9A95586-C856-453D-8DFF-66781F295B39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61175A6D-9A91-4FF2-B4D9-01F262494084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3B948E54-C78C-4FE1-BF7C-7BE93B448C79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38B825DF-1B5B-47E4-8137-83C0E5FE0619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46A105C9-5685-467E-A235-26733DE83C9E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7F2AA92-D3CF-41F5-B05D-55D174809700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3E050C6-4663-403B-B034-71C755061948}"/>
                </a:ext>
              </a:extLst>
            </p:cNvPr>
            <p:cNvGrpSpPr/>
            <p:nvPr/>
          </p:nvGrpSpPr>
          <p:grpSpPr>
            <a:xfrm rot="21036504">
              <a:off x="6897970" y="1933771"/>
              <a:ext cx="2193000" cy="670983"/>
              <a:chOff x="2312157" y="1186202"/>
              <a:chExt cx="3125357" cy="850883"/>
            </a:xfrm>
          </p:grpSpPr>
          <p:sp>
            <p:nvSpPr>
              <p:cNvPr id="102" name="楕円 37">
                <a:extLst>
                  <a:ext uri="{FF2B5EF4-FFF2-40B4-BE49-F238E27FC236}">
                    <a16:creationId xmlns:a16="http://schemas.microsoft.com/office/drawing/2014/main" id="{4379E888-9C95-4154-88F3-563914B12C60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37">
                <a:extLst>
                  <a:ext uri="{FF2B5EF4-FFF2-40B4-BE49-F238E27FC236}">
                    <a16:creationId xmlns:a16="http://schemas.microsoft.com/office/drawing/2014/main" id="{F2F8C98E-FE26-42FB-862C-F4E2E7048F86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37">
                <a:extLst>
                  <a:ext uri="{FF2B5EF4-FFF2-40B4-BE49-F238E27FC236}">
                    <a16:creationId xmlns:a16="http://schemas.microsoft.com/office/drawing/2014/main" id="{2FF6DC47-B278-45DE-A5B3-CD00ADC00840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C897DC54-C0D6-4516-8BB0-C43D5AD7911A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CDA9D42-FB54-46D6-85F2-E5AD1D883E93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934B23D-1385-4048-BBC6-04532F576967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20018B9A-0925-42C1-9F4B-78C7A94D2C0F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23DB51D2-CB5A-46D8-9C44-A79AAC4583FA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503B47F8-7C86-49A4-B203-89C38796F29D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3054CC47-1019-47EC-95B0-D63237F9D3F6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E6EFB777-66D7-4A68-BEAD-1624EAE38FE7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5022867-5475-486A-B8E4-6C2806B4AA95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B62854CB-7ADB-402A-BD81-6DDF59390E90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86676E26-1DE8-4428-9DA5-9829C834836E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79ADD6C0-05D3-49D7-AF2E-55F1447C0492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C6723BA-1E92-45E0-B630-F38AF105AC67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6522BB0-767D-4133-8CE2-B6C2D0C95299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B4018006-FED3-4599-A5FD-5C355912804C}"/>
              </a:ext>
            </a:extLst>
          </p:cNvPr>
          <p:cNvGrpSpPr/>
          <p:nvPr/>
        </p:nvGrpSpPr>
        <p:grpSpPr>
          <a:xfrm>
            <a:off x="763441" y="4704280"/>
            <a:ext cx="2520965" cy="771329"/>
            <a:chOff x="2312157" y="1186202"/>
            <a:chExt cx="3125357" cy="850883"/>
          </a:xfrm>
        </p:grpSpPr>
        <p:sp>
          <p:nvSpPr>
            <p:cNvPr id="153" name="楕円 37">
              <a:extLst>
                <a:ext uri="{FF2B5EF4-FFF2-40B4-BE49-F238E27FC236}">
                  <a16:creationId xmlns:a16="http://schemas.microsoft.com/office/drawing/2014/main" id="{C45A1157-21D0-4D60-AC4E-091A02FC5981}"/>
                </a:ext>
              </a:extLst>
            </p:cNvPr>
            <p:cNvSpPr/>
            <p:nvPr/>
          </p:nvSpPr>
          <p:spPr>
            <a:xfrm rot="762760" flipH="1" flipV="1">
              <a:off x="3552824" y="1186202"/>
              <a:ext cx="499632" cy="255054"/>
            </a:xfrm>
            <a:custGeom>
              <a:avLst/>
              <a:gdLst>
                <a:gd name="connsiteX0" fmla="*/ 0 w 612475"/>
                <a:gd name="connsiteY0" fmla="*/ 215973 h 431946"/>
                <a:gd name="connsiteX1" fmla="*/ 306238 w 612475"/>
                <a:gd name="connsiteY1" fmla="*/ 0 h 431946"/>
                <a:gd name="connsiteX2" fmla="*/ 612476 w 612475"/>
                <a:gd name="connsiteY2" fmla="*/ 215973 h 431946"/>
                <a:gd name="connsiteX3" fmla="*/ 306238 w 612475"/>
                <a:gd name="connsiteY3" fmla="*/ 431946 h 431946"/>
                <a:gd name="connsiteX4" fmla="*/ 0 w 612475"/>
                <a:gd name="connsiteY4" fmla="*/ 215973 h 431946"/>
                <a:gd name="connsiteX0" fmla="*/ 4463 w 631264"/>
                <a:gd name="connsiteY0" fmla="*/ 215973 h 725244"/>
                <a:gd name="connsiteX1" fmla="*/ 310701 w 631264"/>
                <a:gd name="connsiteY1" fmla="*/ 0 h 725244"/>
                <a:gd name="connsiteX2" fmla="*/ 616939 w 631264"/>
                <a:gd name="connsiteY2" fmla="*/ 215973 h 725244"/>
                <a:gd name="connsiteX3" fmla="*/ 517735 w 631264"/>
                <a:gd name="connsiteY3" fmla="*/ 725244 h 725244"/>
                <a:gd name="connsiteX4" fmla="*/ 4463 w 631264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16939"/>
                <a:gd name="connsiteY0" fmla="*/ 215973 h 725244"/>
                <a:gd name="connsiteX1" fmla="*/ 310701 w 616939"/>
                <a:gd name="connsiteY1" fmla="*/ 0 h 725244"/>
                <a:gd name="connsiteX2" fmla="*/ 616939 w 616939"/>
                <a:gd name="connsiteY2" fmla="*/ 215973 h 725244"/>
                <a:gd name="connsiteX3" fmla="*/ 517735 w 616939"/>
                <a:gd name="connsiteY3" fmla="*/ 725244 h 725244"/>
                <a:gd name="connsiteX4" fmla="*/ 4463 w 616939"/>
                <a:gd name="connsiteY4" fmla="*/ 215973 h 725244"/>
                <a:gd name="connsiteX0" fmla="*/ 3314 w 582746"/>
                <a:gd name="connsiteY0" fmla="*/ 232697 h 741968"/>
                <a:gd name="connsiteX1" fmla="*/ 309552 w 582746"/>
                <a:gd name="connsiteY1" fmla="*/ 16724 h 741968"/>
                <a:gd name="connsiteX2" fmla="*/ 582746 w 582746"/>
                <a:gd name="connsiteY2" fmla="*/ 95126 h 741968"/>
                <a:gd name="connsiteX3" fmla="*/ 516586 w 582746"/>
                <a:gd name="connsiteY3" fmla="*/ 741968 h 741968"/>
                <a:gd name="connsiteX4" fmla="*/ 3314 w 582746"/>
                <a:gd name="connsiteY4" fmla="*/ 232697 h 741968"/>
                <a:gd name="connsiteX0" fmla="*/ 130 w 579562"/>
                <a:gd name="connsiteY0" fmla="*/ 232697 h 755720"/>
                <a:gd name="connsiteX1" fmla="*/ 306368 w 579562"/>
                <a:gd name="connsiteY1" fmla="*/ 16724 h 755720"/>
                <a:gd name="connsiteX2" fmla="*/ 579562 w 579562"/>
                <a:gd name="connsiteY2" fmla="*/ 95126 h 755720"/>
                <a:gd name="connsiteX3" fmla="*/ 343406 w 579562"/>
                <a:gd name="connsiteY3" fmla="*/ 755720 h 755720"/>
                <a:gd name="connsiteX4" fmla="*/ 130 w 579562"/>
                <a:gd name="connsiteY4" fmla="*/ 232697 h 755720"/>
                <a:gd name="connsiteX0" fmla="*/ 46790 w 626222"/>
                <a:gd name="connsiteY0" fmla="*/ 232697 h 824393"/>
                <a:gd name="connsiteX1" fmla="*/ 353028 w 626222"/>
                <a:gd name="connsiteY1" fmla="*/ 16724 h 824393"/>
                <a:gd name="connsiteX2" fmla="*/ 626222 w 626222"/>
                <a:gd name="connsiteY2" fmla="*/ 95126 h 824393"/>
                <a:gd name="connsiteX3" fmla="*/ 150131 w 626222"/>
                <a:gd name="connsiteY3" fmla="*/ 824393 h 824393"/>
                <a:gd name="connsiteX4" fmla="*/ 46790 w 626222"/>
                <a:gd name="connsiteY4" fmla="*/ 232697 h 824393"/>
                <a:gd name="connsiteX0" fmla="*/ 46790 w 626222"/>
                <a:gd name="connsiteY0" fmla="*/ 232697 h 824393"/>
                <a:gd name="connsiteX1" fmla="*/ 353028 w 626222"/>
                <a:gd name="connsiteY1" fmla="*/ 16724 h 824393"/>
                <a:gd name="connsiteX2" fmla="*/ 626222 w 626222"/>
                <a:gd name="connsiteY2" fmla="*/ 95126 h 824393"/>
                <a:gd name="connsiteX3" fmla="*/ 150131 w 626222"/>
                <a:gd name="connsiteY3" fmla="*/ 824393 h 824393"/>
                <a:gd name="connsiteX4" fmla="*/ 46790 w 626222"/>
                <a:gd name="connsiteY4" fmla="*/ 232697 h 824393"/>
                <a:gd name="connsiteX0" fmla="*/ 5952 w 585384"/>
                <a:gd name="connsiteY0" fmla="*/ 232697 h 824393"/>
                <a:gd name="connsiteX1" fmla="*/ 312190 w 585384"/>
                <a:gd name="connsiteY1" fmla="*/ 16724 h 824393"/>
                <a:gd name="connsiteX2" fmla="*/ 585384 w 585384"/>
                <a:gd name="connsiteY2" fmla="*/ 95126 h 824393"/>
                <a:gd name="connsiteX3" fmla="*/ 109293 w 585384"/>
                <a:gd name="connsiteY3" fmla="*/ 824393 h 824393"/>
                <a:gd name="connsiteX4" fmla="*/ 5952 w 585384"/>
                <a:gd name="connsiteY4" fmla="*/ 232697 h 82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384" h="824393">
                  <a:moveTo>
                    <a:pt x="5952" y="232697"/>
                  </a:moveTo>
                  <a:cubicBezTo>
                    <a:pt x="39768" y="98086"/>
                    <a:pt x="215618" y="39652"/>
                    <a:pt x="312190" y="16724"/>
                  </a:cubicBezTo>
                  <a:cubicBezTo>
                    <a:pt x="408762" y="-6204"/>
                    <a:pt x="585384" y="-24153"/>
                    <a:pt x="585384" y="95126"/>
                  </a:cubicBezTo>
                  <a:cubicBezTo>
                    <a:pt x="585384" y="214405"/>
                    <a:pt x="312181" y="645390"/>
                    <a:pt x="109293" y="824393"/>
                  </a:cubicBezTo>
                  <a:cubicBezTo>
                    <a:pt x="92718" y="473279"/>
                    <a:pt x="-27864" y="367308"/>
                    <a:pt x="5952" y="232697"/>
                  </a:cubicBezTo>
                  <a:close/>
                </a:path>
              </a:pathLst>
            </a:custGeom>
            <a:pattFill prst="dkHorz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37">
              <a:extLst>
                <a:ext uri="{FF2B5EF4-FFF2-40B4-BE49-F238E27FC236}">
                  <a16:creationId xmlns:a16="http://schemas.microsoft.com/office/drawing/2014/main" id="{990F54B3-F200-4E43-A2C6-4D9086BDDA3B}"/>
                </a:ext>
              </a:extLst>
            </p:cNvPr>
            <p:cNvSpPr/>
            <p:nvPr/>
          </p:nvSpPr>
          <p:spPr>
            <a:xfrm flipV="1">
              <a:off x="4589109" y="1442012"/>
              <a:ext cx="288651" cy="142352"/>
            </a:xfrm>
            <a:custGeom>
              <a:avLst/>
              <a:gdLst>
                <a:gd name="connsiteX0" fmla="*/ 0 w 612475"/>
                <a:gd name="connsiteY0" fmla="*/ 215973 h 431946"/>
                <a:gd name="connsiteX1" fmla="*/ 306238 w 612475"/>
                <a:gd name="connsiteY1" fmla="*/ 0 h 431946"/>
                <a:gd name="connsiteX2" fmla="*/ 612476 w 612475"/>
                <a:gd name="connsiteY2" fmla="*/ 215973 h 431946"/>
                <a:gd name="connsiteX3" fmla="*/ 306238 w 612475"/>
                <a:gd name="connsiteY3" fmla="*/ 431946 h 431946"/>
                <a:gd name="connsiteX4" fmla="*/ 0 w 612475"/>
                <a:gd name="connsiteY4" fmla="*/ 215973 h 431946"/>
                <a:gd name="connsiteX0" fmla="*/ 4463 w 631264"/>
                <a:gd name="connsiteY0" fmla="*/ 215973 h 725244"/>
                <a:gd name="connsiteX1" fmla="*/ 310701 w 631264"/>
                <a:gd name="connsiteY1" fmla="*/ 0 h 725244"/>
                <a:gd name="connsiteX2" fmla="*/ 616939 w 631264"/>
                <a:gd name="connsiteY2" fmla="*/ 215973 h 725244"/>
                <a:gd name="connsiteX3" fmla="*/ 517735 w 631264"/>
                <a:gd name="connsiteY3" fmla="*/ 725244 h 725244"/>
                <a:gd name="connsiteX4" fmla="*/ 4463 w 631264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16939"/>
                <a:gd name="connsiteY0" fmla="*/ 215973 h 725244"/>
                <a:gd name="connsiteX1" fmla="*/ 310701 w 616939"/>
                <a:gd name="connsiteY1" fmla="*/ 0 h 725244"/>
                <a:gd name="connsiteX2" fmla="*/ 616939 w 616939"/>
                <a:gd name="connsiteY2" fmla="*/ 215973 h 725244"/>
                <a:gd name="connsiteX3" fmla="*/ 517735 w 616939"/>
                <a:gd name="connsiteY3" fmla="*/ 725244 h 725244"/>
                <a:gd name="connsiteX4" fmla="*/ 4463 w 616939"/>
                <a:gd name="connsiteY4" fmla="*/ 215973 h 725244"/>
                <a:gd name="connsiteX0" fmla="*/ 3314 w 582746"/>
                <a:gd name="connsiteY0" fmla="*/ 232697 h 741968"/>
                <a:gd name="connsiteX1" fmla="*/ 309552 w 582746"/>
                <a:gd name="connsiteY1" fmla="*/ 16724 h 741968"/>
                <a:gd name="connsiteX2" fmla="*/ 582746 w 582746"/>
                <a:gd name="connsiteY2" fmla="*/ 95126 h 741968"/>
                <a:gd name="connsiteX3" fmla="*/ 516586 w 582746"/>
                <a:gd name="connsiteY3" fmla="*/ 741968 h 741968"/>
                <a:gd name="connsiteX4" fmla="*/ 3314 w 582746"/>
                <a:gd name="connsiteY4" fmla="*/ 232697 h 741968"/>
                <a:gd name="connsiteX0" fmla="*/ 130 w 579562"/>
                <a:gd name="connsiteY0" fmla="*/ 232697 h 755720"/>
                <a:gd name="connsiteX1" fmla="*/ 306368 w 579562"/>
                <a:gd name="connsiteY1" fmla="*/ 16724 h 755720"/>
                <a:gd name="connsiteX2" fmla="*/ 579562 w 579562"/>
                <a:gd name="connsiteY2" fmla="*/ 95126 h 755720"/>
                <a:gd name="connsiteX3" fmla="*/ 343406 w 579562"/>
                <a:gd name="connsiteY3" fmla="*/ 755720 h 755720"/>
                <a:gd name="connsiteX4" fmla="*/ 130 w 579562"/>
                <a:gd name="connsiteY4" fmla="*/ 232697 h 75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562" h="755720">
                  <a:moveTo>
                    <a:pt x="130" y="232697"/>
                  </a:moveTo>
                  <a:cubicBezTo>
                    <a:pt x="-6043" y="109531"/>
                    <a:pt x="209796" y="39652"/>
                    <a:pt x="306368" y="16724"/>
                  </a:cubicBezTo>
                  <a:cubicBezTo>
                    <a:pt x="402940" y="-6204"/>
                    <a:pt x="579562" y="-24153"/>
                    <a:pt x="579562" y="95126"/>
                  </a:cubicBezTo>
                  <a:cubicBezTo>
                    <a:pt x="579562" y="214405"/>
                    <a:pt x="406796" y="480579"/>
                    <a:pt x="343406" y="755720"/>
                  </a:cubicBezTo>
                  <a:cubicBezTo>
                    <a:pt x="114796" y="679292"/>
                    <a:pt x="6303" y="355863"/>
                    <a:pt x="130" y="232697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37">
              <a:extLst>
                <a:ext uri="{FF2B5EF4-FFF2-40B4-BE49-F238E27FC236}">
                  <a16:creationId xmlns:a16="http://schemas.microsoft.com/office/drawing/2014/main" id="{E97989DB-5E91-499D-B99F-0288B409E893}"/>
                </a:ext>
              </a:extLst>
            </p:cNvPr>
            <p:cNvSpPr/>
            <p:nvPr/>
          </p:nvSpPr>
          <p:spPr>
            <a:xfrm rot="9900000">
              <a:off x="4520756" y="1807429"/>
              <a:ext cx="387433" cy="209045"/>
            </a:xfrm>
            <a:custGeom>
              <a:avLst/>
              <a:gdLst>
                <a:gd name="connsiteX0" fmla="*/ 0 w 612475"/>
                <a:gd name="connsiteY0" fmla="*/ 215973 h 431946"/>
                <a:gd name="connsiteX1" fmla="*/ 306238 w 612475"/>
                <a:gd name="connsiteY1" fmla="*/ 0 h 431946"/>
                <a:gd name="connsiteX2" fmla="*/ 612476 w 612475"/>
                <a:gd name="connsiteY2" fmla="*/ 215973 h 431946"/>
                <a:gd name="connsiteX3" fmla="*/ 306238 w 612475"/>
                <a:gd name="connsiteY3" fmla="*/ 431946 h 431946"/>
                <a:gd name="connsiteX4" fmla="*/ 0 w 612475"/>
                <a:gd name="connsiteY4" fmla="*/ 215973 h 431946"/>
                <a:gd name="connsiteX0" fmla="*/ 4463 w 631264"/>
                <a:gd name="connsiteY0" fmla="*/ 215973 h 725244"/>
                <a:gd name="connsiteX1" fmla="*/ 310701 w 631264"/>
                <a:gd name="connsiteY1" fmla="*/ 0 h 725244"/>
                <a:gd name="connsiteX2" fmla="*/ 616939 w 631264"/>
                <a:gd name="connsiteY2" fmla="*/ 215973 h 725244"/>
                <a:gd name="connsiteX3" fmla="*/ 517735 w 631264"/>
                <a:gd name="connsiteY3" fmla="*/ 725244 h 725244"/>
                <a:gd name="connsiteX4" fmla="*/ 4463 w 631264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25019"/>
                <a:gd name="connsiteY0" fmla="*/ 215973 h 725244"/>
                <a:gd name="connsiteX1" fmla="*/ 310701 w 625019"/>
                <a:gd name="connsiteY1" fmla="*/ 0 h 725244"/>
                <a:gd name="connsiteX2" fmla="*/ 616939 w 625019"/>
                <a:gd name="connsiteY2" fmla="*/ 215973 h 725244"/>
                <a:gd name="connsiteX3" fmla="*/ 517735 w 625019"/>
                <a:gd name="connsiteY3" fmla="*/ 725244 h 725244"/>
                <a:gd name="connsiteX4" fmla="*/ 4463 w 625019"/>
                <a:gd name="connsiteY4" fmla="*/ 215973 h 725244"/>
                <a:gd name="connsiteX0" fmla="*/ 4463 w 616939"/>
                <a:gd name="connsiteY0" fmla="*/ 215973 h 725244"/>
                <a:gd name="connsiteX1" fmla="*/ 310701 w 616939"/>
                <a:gd name="connsiteY1" fmla="*/ 0 h 725244"/>
                <a:gd name="connsiteX2" fmla="*/ 616939 w 616939"/>
                <a:gd name="connsiteY2" fmla="*/ 215973 h 725244"/>
                <a:gd name="connsiteX3" fmla="*/ 517735 w 616939"/>
                <a:gd name="connsiteY3" fmla="*/ 725244 h 725244"/>
                <a:gd name="connsiteX4" fmla="*/ 4463 w 616939"/>
                <a:gd name="connsiteY4" fmla="*/ 215973 h 725244"/>
                <a:gd name="connsiteX0" fmla="*/ 3314 w 582746"/>
                <a:gd name="connsiteY0" fmla="*/ 232697 h 741968"/>
                <a:gd name="connsiteX1" fmla="*/ 309552 w 582746"/>
                <a:gd name="connsiteY1" fmla="*/ 16724 h 741968"/>
                <a:gd name="connsiteX2" fmla="*/ 582746 w 582746"/>
                <a:gd name="connsiteY2" fmla="*/ 95126 h 741968"/>
                <a:gd name="connsiteX3" fmla="*/ 516586 w 582746"/>
                <a:gd name="connsiteY3" fmla="*/ 741968 h 741968"/>
                <a:gd name="connsiteX4" fmla="*/ 3314 w 582746"/>
                <a:gd name="connsiteY4" fmla="*/ 232697 h 741968"/>
                <a:gd name="connsiteX0" fmla="*/ 3314 w 582746"/>
                <a:gd name="connsiteY0" fmla="*/ 232697 h 741968"/>
                <a:gd name="connsiteX1" fmla="*/ 309552 w 582746"/>
                <a:gd name="connsiteY1" fmla="*/ 16724 h 741968"/>
                <a:gd name="connsiteX2" fmla="*/ 582746 w 582746"/>
                <a:gd name="connsiteY2" fmla="*/ 95126 h 741968"/>
                <a:gd name="connsiteX3" fmla="*/ 516586 w 582746"/>
                <a:gd name="connsiteY3" fmla="*/ 741968 h 741968"/>
                <a:gd name="connsiteX4" fmla="*/ 3314 w 582746"/>
                <a:gd name="connsiteY4" fmla="*/ 232697 h 741968"/>
                <a:gd name="connsiteX0" fmla="*/ 3314 w 614504"/>
                <a:gd name="connsiteY0" fmla="*/ 232697 h 741968"/>
                <a:gd name="connsiteX1" fmla="*/ 309552 w 614504"/>
                <a:gd name="connsiteY1" fmla="*/ 16724 h 741968"/>
                <a:gd name="connsiteX2" fmla="*/ 582746 w 614504"/>
                <a:gd name="connsiteY2" fmla="*/ 95126 h 741968"/>
                <a:gd name="connsiteX3" fmla="*/ 516586 w 614504"/>
                <a:gd name="connsiteY3" fmla="*/ 741968 h 741968"/>
                <a:gd name="connsiteX4" fmla="*/ 3314 w 614504"/>
                <a:gd name="connsiteY4" fmla="*/ 232697 h 74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504" h="741968">
                  <a:moveTo>
                    <a:pt x="3314" y="232697"/>
                  </a:moveTo>
                  <a:cubicBezTo>
                    <a:pt x="-31192" y="111823"/>
                    <a:pt x="212980" y="39652"/>
                    <a:pt x="309552" y="16724"/>
                  </a:cubicBezTo>
                  <a:cubicBezTo>
                    <a:pt x="406124" y="-6204"/>
                    <a:pt x="582746" y="-24153"/>
                    <a:pt x="582746" y="95126"/>
                  </a:cubicBezTo>
                  <a:cubicBezTo>
                    <a:pt x="582746" y="214405"/>
                    <a:pt x="687467" y="548780"/>
                    <a:pt x="516586" y="741968"/>
                  </a:cubicBezTo>
                  <a:cubicBezTo>
                    <a:pt x="86016" y="719444"/>
                    <a:pt x="37820" y="353571"/>
                    <a:pt x="3314" y="232697"/>
                  </a:cubicBezTo>
                  <a:close/>
                </a:path>
              </a:pathLst>
            </a:custGeom>
            <a:pattFill prst="wdDnDiag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E7D0F8C6-3195-4339-9E7F-3EAC3E521707}"/>
                </a:ext>
              </a:extLst>
            </p:cNvPr>
            <p:cNvSpPr/>
            <p:nvPr/>
          </p:nvSpPr>
          <p:spPr>
            <a:xfrm rot="16200000">
              <a:off x="4840241" y="1439812"/>
              <a:ext cx="655960" cy="53858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42092 w 626966"/>
                <a:gd name="connsiteY4" fmla="*/ 335874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342092 w 626966"/>
                <a:gd name="connsiteY3" fmla="*/ 335874 h 435689"/>
                <a:gd name="connsiteX4" fmla="*/ 21960 w 626966"/>
                <a:gd name="connsiteY4" fmla="*/ 407467 h 435689"/>
                <a:gd name="connsiteX5" fmla="*/ 2567 w 626966"/>
                <a:gd name="connsiteY5" fmla="*/ 435689 h 435689"/>
                <a:gd name="connsiteX6" fmla="*/ 0 w 626966"/>
                <a:gd name="connsiteY6" fmla="*/ 435689 h 435689"/>
                <a:gd name="connsiteX7" fmla="*/ 313483 w 626966"/>
                <a:gd name="connsiteY7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342092 w 626966"/>
                <a:gd name="connsiteY3" fmla="*/ 335874 h 435689"/>
                <a:gd name="connsiteX4" fmla="*/ 2567 w 626966"/>
                <a:gd name="connsiteY4" fmla="*/ 435689 h 435689"/>
                <a:gd name="connsiteX5" fmla="*/ 0 w 626966"/>
                <a:gd name="connsiteY5" fmla="*/ 435689 h 435689"/>
                <a:gd name="connsiteX6" fmla="*/ 313483 w 626966"/>
                <a:gd name="connsiteY6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322065 w 626966"/>
                <a:gd name="connsiteY3" fmla="*/ 324328 h 435689"/>
                <a:gd name="connsiteX4" fmla="*/ 2567 w 626966"/>
                <a:gd name="connsiteY4" fmla="*/ 435689 h 435689"/>
                <a:gd name="connsiteX5" fmla="*/ 0 w 626966"/>
                <a:gd name="connsiteY5" fmla="*/ 435689 h 435689"/>
                <a:gd name="connsiteX6" fmla="*/ 313483 w 626966"/>
                <a:gd name="connsiteY6" fmla="*/ 0 h 435689"/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322065 w 626966"/>
                <a:gd name="connsiteY3" fmla="*/ 324328 h 435689"/>
                <a:gd name="connsiteX4" fmla="*/ 2567 w 626966"/>
                <a:gd name="connsiteY4" fmla="*/ 435689 h 435689"/>
                <a:gd name="connsiteX5" fmla="*/ 0 w 626966"/>
                <a:gd name="connsiteY5" fmla="*/ 435689 h 435689"/>
                <a:gd name="connsiteX6" fmla="*/ 313483 w 626966"/>
                <a:gd name="connsiteY6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322065" y="324328"/>
                  </a:lnTo>
                  <a:cubicBezTo>
                    <a:pt x="218562" y="341648"/>
                    <a:pt x="59582" y="419053"/>
                    <a:pt x="2567" y="435689"/>
                  </a:cubicBez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012A746C-5045-43AE-A30A-D51A995D3030}"/>
                </a:ext>
              </a:extLst>
            </p:cNvPr>
            <p:cNvSpPr/>
            <p:nvPr/>
          </p:nvSpPr>
          <p:spPr>
            <a:xfrm>
              <a:off x="2312157" y="1382818"/>
              <a:ext cx="704014" cy="598340"/>
            </a:xfrm>
            <a:custGeom>
              <a:avLst/>
              <a:gdLst>
                <a:gd name="connsiteX0" fmla="*/ 569188 w 704014"/>
                <a:gd name="connsiteY0" fmla="*/ 0 h 598340"/>
                <a:gd name="connsiteX1" fmla="*/ 613919 w 704014"/>
                <a:gd name="connsiteY1" fmla="*/ 42384 h 598340"/>
                <a:gd name="connsiteX2" fmla="*/ 704014 w 704014"/>
                <a:gd name="connsiteY2" fmla="*/ 272965 h 598340"/>
                <a:gd name="connsiteX3" fmla="*/ 549503 w 704014"/>
                <a:gd name="connsiteY3" fmla="*/ 564582 h 598340"/>
                <a:gd name="connsiteX4" fmla="*/ 497166 w 704014"/>
                <a:gd name="connsiteY4" fmla="*/ 598340 h 598340"/>
                <a:gd name="connsiteX5" fmla="*/ 341641 w 704014"/>
                <a:gd name="connsiteY5" fmla="*/ 563664 h 598340"/>
                <a:gd name="connsiteX6" fmla="*/ 27393 w 704014"/>
                <a:gd name="connsiteY6" fmla="*/ 413704 h 598340"/>
                <a:gd name="connsiteX7" fmla="*/ 21457 w 704014"/>
                <a:gd name="connsiteY7" fmla="*/ 398325 h 598340"/>
                <a:gd name="connsiteX8" fmla="*/ 46871 w 704014"/>
                <a:gd name="connsiteY8" fmla="*/ 408060 h 598340"/>
                <a:gd name="connsiteX9" fmla="*/ 145497 w 704014"/>
                <a:gd name="connsiteY9" fmla="*/ 407449 h 598340"/>
                <a:gd name="connsiteX10" fmla="*/ 301603 w 704014"/>
                <a:gd name="connsiteY10" fmla="*/ 394334 h 598340"/>
                <a:gd name="connsiteX11" fmla="*/ 150411 w 704014"/>
                <a:gd name="connsiteY11" fmla="*/ 332529 h 598340"/>
                <a:gd name="connsiteX12" fmla="*/ 7501 w 704014"/>
                <a:gd name="connsiteY12" fmla="*/ 340453 h 598340"/>
                <a:gd name="connsiteX13" fmla="*/ 5934 w 704014"/>
                <a:gd name="connsiteY13" fmla="*/ 345725 h 598340"/>
                <a:gd name="connsiteX14" fmla="*/ 178 w 704014"/>
                <a:gd name="connsiteY14" fmla="*/ 301887 h 598340"/>
                <a:gd name="connsiteX15" fmla="*/ 482376 w 704014"/>
                <a:gd name="connsiteY15" fmla="*/ 12281 h 598340"/>
                <a:gd name="connsiteX0" fmla="*/ 569188 w 704014"/>
                <a:gd name="connsiteY0" fmla="*/ 0 h 598340"/>
                <a:gd name="connsiteX1" fmla="*/ 613919 w 704014"/>
                <a:gd name="connsiteY1" fmla="*/ 42384 h 598340"/>
                <a:gd name="connsiteX2" fmla="*/ 704014 w 704014"/>
                <a:gd name="connsiteY2" fmla="*/ 272965 h 598340"/>
                <a:gd name="connsiteX3" fmla="*/ 549503 w 704014"/>
                <a:gd name="connsiteY3" fmla="*/ 564582 h 598340"/>
                <a:gd name="connsiteX4" fmla="*/ 497166 w 704014"/>
                <a:gd name="connsiteY4" fmla="*/ 598340 h 598340"/>
                <a:gd name="connsiteX5" fmla="*/ 341641 w 704014"/>
                <a:gd name="connsiteY5" fmla="*/ 563664 h 598340"/>
                <a:gd name="connsiteX6" fmla="*/ 27393 w 704014"/>
                <a:gd name="connsiteY6" fmla="*/ 413704 h 598340"/>
                <a:gd name="connsiteX7" fmla="*/ 21457 w 704014"/>
                <a:gd name="connsiteY7" fmla="*/ 398325 h 598340"/>
                <a:gd name="connsiteX8" fmla="*/ 46871 w 704014"/>
                <a:gd name="connsiteY8" fmla="*/ 408060 h 598340"/>
                <a:gd name="connsiteX9" fmla="*/ 145497 w 704014"/>
                <a:gd name="connsiteY9" fmla="*/ 407449 h 598340"/>
                <a:gd name="connsiteX10" fmla="*/ 301603 w 704014"/>
                <a:gd name="connsiteY10" fmla="*/ 394334 h 598340"/>
                <a:gd name="connsiteX11" fmla="*/ 150411 w 704014"/>
                <a:gd name="connsiteY11" fmla="*/ 332529 h 598340"/>
                <a:gd name="connsiteX12" fmla="*/ 7501 w 704014"/>
                <a:gd name="connsiteY12" fmla="*/ 340453 h 598340"/>
                <a:gd name="connsiteX13" fmla="*/ 178 w 704014"/>
                <a:gd name="connsiteY13" fmla="*/ 301887 h 598340"/>
                <a:gd name="connsiteX14" fmla="*/ 482376 w 704014"/>
                <a:gd name="connsiteY14" fmla="*/ 12281 h 598340"/>
                <a:gd name="connsiteX15" fmla="*/ 569188 w 704014"/>
                <a:gd name="connsiteY15" fmla="*/ 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4014" h="598340">
                  <a:moveTo>
                    <a:pt x="569188" y="0"/>
                  </a:moveTo>
                  <a:lnTo>
                    <a:pt x="613919" y="42384"/>
                  </a:lnTo>
                  <a:cubicBezTo>
                    <a:pt x="670801" y="108204"/>
                    <a:pt x="704014" y="187552"/>
                    <a:pt x="704014" y="272965"/>
                  </a:cubicBezTo>
                  <a:cubicBezTo>
                    <a:pt x="704014" y="386849"/>
                    <a:pt x="644968" y="489951"/>
                    <a:pt x="549503" y="564582"/>
                  </a:cubicBezTo>
                  <a:lnTo>
                    <a:pt x="497166" y="598340"/>
                  </a:lnTo>
                  <a:lnTo>
                    <a:pt x="341641" y="563664"/>
                  </a:lnTo>
                  <a:cubicBezTo>
                    <a:pt x="186159" y="521191"/>
                    <a:pt x="75845" y="500348"/>
                    <a:pt x="27393" y="413704"/>
                  </a:cubicBezTo>
                  <a:lnTo>
                    <a:pt x="21457" y="398325"/>
                  </a:lnTo>
                  <a:lnTo>
                    <a:pt x="46871" y="408060"/>
                  </a:lnTo>
                  <a:cubicBezTo>
                    <a:pt x="75683" y="411909"/>
                    <a:pt x="113383" y="407712"/>
                    <a:pt x="145497" y="407449"/>
                  </a:cubicBezTo>
                  <a:cubicBezTo>
                    <a:pt x="209727" y="406922"/>
                    <a:pt x="216795" y="397586"/>
                    <a:pt x="301603" y="394334"/>
                  </a:cubicBezTo>
                  <a:cubicBezTo>
                    <a:pt x="264879" y="373348"/>
                    <a:pt x="209975" y="342458"/>
                    <a:pt x="150411" y="332529"/>
                  </a:cubicBezTo>
                  <a:cubicBezTo>
                    <a:pt x="98292" y="323841"/>
                    <a:pt x="28694" y="302804"/>
                    <a:pt x="7501" y="340453"/>
                  </a:cubicBezTo>
                  <a:lnTo>
                    <a:pt x="178" y="301887"/>
                  </a:lnTo>
                  <a:cubicBezTo>
                    <a:pt x="-6966" y="114917"/>
                    <a:pt x="202204" y="62235"/>
                    <a:pt x="482376" y="12281"/>
                  </a:cubicBezTo>
                  <a:lnTo>
                    <a:pt x="569188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tx2">
                    <a:lumMod val="75000"/>
                  </a:schemeClr>
                </a:gs>
                <a:gs pos="74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7933326D-ECBE-412E-9BC1-6068D810BEE5}"/>
                </a:ext>
              </a:extLst>
            </p:cNvPr>
            <p:cNvSpPr/>
            <p:nvPr/>
          </p:nvSpPr>
          <p:spPr>
            <a:xfrm>
              <a:off x="2809323" y="1344977"/>
              <a:ext cx="2323298" cy="686825"/>
            </a:xfrm>
            <a:custGeom>
              <a:avLst/>
              <a:gdLst>
                <a:gd name="connsiteX0" fmla="*/ 567733 w 2323298"/>
                <a:gd name="connsiteY0" fmla="*/ 571 h 686825"/>
                <a:gd name="connsiteX1" fmla="*/ 1982401 w 2323298"/>
                <a:gd name="connsiteY1" fmla="*/ 213697 h 686825"/>
                <a:gd name="connsiteX2" fmla="*/ 2323295 w 2323298"/>
                <a:gd name="connsiteY2" fmla="*/ 359237 h 686825"/>
                <a:gd name="connsiteX3" fmla="*/ 1985886 w 2323298"/>
                <a:gd name="connsiteY3" fmla="*/ 528237 h 686825"/>
                <a:gd name="connsiteX4" fmla="*/ 567734 w 2323298"/>
                <a:gd name="connsiteY4" fmla="*/ 686770 h 686825"/>
                <a:gd name="connsiteX5" fmla="*/ 10489 w 2323298"/>
                <a:gd name="connsiteY5" fmla="*/ 638520 h 686825"/>
                <a:gd name="connsiteX6" fmla="*/ 0 w 2323298"/>
                <a:gd name="connsiteY6" fmla="*/ 636182 h 686825"/>
                <a:gd name="connsiteX7" fmla="*/ 52337 w 2323298"/>
                <a:gd name="connsiteY7" fmla="*/ 602424 h 686825"/>
                <a:gd name="connsiteX8" fmla="*/ 206848 w 2323298"/>
                <a:gd name="connsiteY8" fmla="*/ 310807 h 686825"/>
                <a:gd name="connsiteX9" fmla="*/ 116753 w 2323298"/>
                <a:gd name="connsiteY9" fmla="*/ 80226 h 686825"/>
                <a:gd name="connsiteX10" fmla="*/ 72022 w 2323298"/>
                <a:gd name="connsiteY10" fmla="*/ 37842 h 686825"/>
                <a:gd name="connsiteX11" fmla="*/ 163414 w 2323298"/>
                <a:gd name="connsiteY11" fmla="*/ 24912 h 686825"/>
                <a:gd name="connsiteX12" fmla="*/ 567733 w 2323298"/>
                <a:gd name="connsiteY12" fmla="*/ 571 h 6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23298" h="686825">
                  <a:moveTo>
                    <a:pt x="567733" y="571"/>
                  </a:moveTo>
                  <a:cubicBezTo>
                    <a:pt x="1138128" y="-10909"/>
                    <a:pt x="1689807" y="153919"/>
                    <a:pt x="1982401" y="213697"/>
                  </a:cubicBezTo>
                  <a:cubicBezTo>
                    <a:pt x="2274995" y="273475"/>
                    <a:pt x="2322714" y="259188"/>
                    <a:pt x="2323295" y="359237"/>
                  </a:cubicBezTo>
                  <a:cubicBezTo>
                    <a:pt x="2323877" y="459286"/>
                    <a:pt x="2250701" y="473067"/>
                    <a:pt x="1985886" y="528237"/>
                  </a:cubicBezTo>
                  <a:cubicBezTo>
                    <a:pt x="1721072" y="583407"/>
                    <a:pt x="1057746" y="689613"/>
                    <a:pt x="567734" y="686770"/>
                  </a:cubicBezTo>
                  <a:cubicBezTo>
                    <a:pt x="383979" y="685704"/>
                    <a:pt x="185635" y="670131"/>
                    <a:pt x="10489" y="638520"/>
                  </a:cubicBezTo>
                  <a:lnTo>
                    <a:pt x="0" y="636182"/>
                  </a:lnTo>
                  <a:lnTo>
                    <a:pt x="52337" y="602424"/>
                  </a:lnTo>
                  <a:cubicBezTo>
                    <a:pt x="147802" y="527793"/>
                    <a:pt x="206848" y="424691"/>
                    <a:pt x="206848" y="310807"/>
                  </a:cubicBezTo>
                  <a:cubicBezTo>
                    <a:pt x="206848" y="225394"/>
                    <a:pt x="173635" y="146046"/>
                    <a:pt x="116753" y="80226"/>
                  </a:cubicBezTo>
                  <a:lnTo>
                    <a:pt x="72022" y="37842"/>
                  </a:lnTo>
                  <a:lnTo>
                    <a:pt x="163414" y="24912"/>
                  </a:lnTo>
                  <a:cubicBezTo>
                    <a:pt x="288481" y="11186"/>
                    <a:pt x="425134" y="3441"/>
                    <a:pt x="567733" y="571"/>
                  </a:cubicBezTo>
                  <a:close/>
                </a:path>
              </a:pathLst>
            </a:custGeom>
            <a:gradFill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77000">
                  <a:schemeClr val="bg1">
                    <a:lumMod val="85000"/>
                  </a:schemeClr>
                </a:gs>
                <a:gs pos="25000">
                  <a:schemeClr val="bg2">
                    <a:lumMod val="75000"/>
                  </a:schemeClr>
                </a:gs>
                <a:gs pos="44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0B9FD0EA-1C02-4BD3-B47E-322614EFA767}"/>
                </a:ext>
              </a:extLst>
            </p:cNvPr>
            <p:cNvGrpSpPr/>
            <p:nvPr/>
          </p:nvGrpSpPr>
          <p:grpSpPr>
            <a:xfrm>
              <a:off x="2472662" y="1465001"/>
              <a:ext cx="278185" cy="147461"/>
              <a:chOff x="2411945" y="884766"/>
              <a:chExt cx="281199" cy="149059"/>
            </a:xfrm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951E742A-F4FC-47F0-B777-AA789D6DB39D}"/>
                  </a:ext>
                </a:extLst>
              </p:cNvPr>
              <p:cNvSpPr/>
              <p:nvPr/>
            </p:nvSpPr>
            <p:spPr>
              <a:xfrm>
                <a:off x="2544085" y="884766"/>
                <a:ext cx="149059" cy="14905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E3ACAC08-1FDF-47CA-8C5A-A36BD857168D}"/>
                  </a:ext>
                </a:extLst>
              </p:cNvPr>
              <p:cNvSpPr/>
              <p:nvPr/>
            </p:nvSpPr>
            <p:spPr>
              <a:xfrm>
                <a:off x="2555205" y="898021"/>
                <a:ext cx="122549" cy="122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5A3A1D7B-BF24-4AB2-B66F-07AC61EAC8BA}"/>
                  </a:ext>
                </a:extLst>
              </p:cNvPr>
              <p:cNvSpPr/>
              <p:nvPr/>
            </p:nvSpPr>
            <p:spPr>
              <a:xfrm>
                <a:off x="2564015" y="912128"/>
                <a:ext cx="94335" cy="9433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EEAA5169-7882-4E65-B64F-D401FEF792D5}"/>
                  </a:ext>
                </a:extLst>
              </p:cNvPr>
              <p:cNvSpPr/>
              <p:nvPr/>
            </p:nvSpPr>
            <p:spPr>
              <a:xfrm>
                <a:off x="2411945" y="912128"/>
                <a:ext cx="46214" cy="4621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3E792E6C-AE40-4AB5-A067-BCAE3BE2A141}"/>
                </a:ext>
              </a:extLst>
            </p:cNvPr>
            <p:cNvSpPr/>
            <p:nvPr/>
          </p:nvSpPr>
          <p:spPr>
            <a:xfrm>
              <a:off x="3108260" y="1345548"/>
              <a:ext cx="1820951" cy="594349"/>
            </a:xfrm>
            <a:custGeom>
              <a:avLst/>
              <a:gdLst>
                <a:gd name="connsiteX0" fmla="*/ 1811298 w 1820951"/>
                <a:gd name="connsiteY0" fmla="*/ 279360 h 594349"/>
                <a:gd name="connsiteX1" fmla="*/ 1804346 w 1820951"/>
                <a:gd name="connsiteY1" fmla="*/ 333894 h 594349"/>
                <a:gd name="connsiteX2" fmla="*/ 1820852 w 1820951"/>
                <a:gd name="connsiteY2" fmla="*/ 379706 h 594349"/>
                <a:gd name="connsiteX3" fmla="*/ 1809500 w 1820951"/>
                <a:gd name="connsiteY3" fmla="*/ 417150 h 594349"/>
                <a:gd name="connsiteX4" fmla="*/ 1776426 w 1820951"/>
                <a:gd name="connsiteY4" fmla="*/ 467840 h 594349"/>
                <a:gd name="connsiteX5" fmla="*/ 1785453 w 1820951"/>
                <a:gd name="connsiteY5" fmla="*/ 410245 h 594349"/>
                <a:gd name="connsiteX6" fmla="*/ 1788583 w 1820951"/>
                <a:gd name="connsiteY6" fmla="*/ 373818 h 594349"/>
                <a:gd name="connsiteX7" fmla="*/ 1777290 w 1820951"/>
                <a:gd name="connsiteY7" fmla="*/ 334550 h 594349"/>
                <a:gd name="connsiteX8" fmla="*/ 1811298 w 1820951"/>
                <a:gd name="connsiteY8" fmla="*/ 279360 h 594349"/>
                <a:gd name="connsiteX9" fmla="*/ 1544117 w 1820951"/>
                <a:gd name="connsiteY9" fmla="*/ 240950 h 594349"/>
                <a:gd name="connsiteX10" fmla="*/ 1537165 w 1820951"/>
                <a:gd name="connsiteY10" fmla="*/ 319329 h 594349"/>
                <a:gd name="connsiteX11" fmla="*/ 1553671 w 1820951"/>
                <a:gd name="connsiteY11" fmla="*/ 385173 h 594349"/>
                <a:gd name="connsiteX12" fmla="*/ 1542319 w 1820951"/>
                <a:gd name="connsiteY12" fmla="*/ 438988 h 594349"/>
                <a:gd name="connsiteX13" fmla="*/ 1509244 w 1820951"/>
                <a:gd name="connsiteY13" fmla="*/ 511843 h 594349"/>
                <a:gd name="connsiteX14" fmla="*/ 1518271 w 1820951"/>
                <a:gd name="connsiteY14" fmla="*/ 429064 h 594349"/>
                <a:gd name="connsiteX15" fmla="*/ 1521402 w 1820951"/>
                <a:gd name="connsiteY15" fmla="*/ 376710 h 594349"/>
                <a:gd name="connsiteX16" fmla="*/ 1510109 w 1820951"/>
                <a:gd name="connsiteY16" fmla="*/ 320272 h 594349"/>
                <a:gd name="connsiteX17" fmla="*/ 1544117 w 1820951"/>
                <a:gd name="connsiteY17" fmla="*/ 240950 h 594349"/>
                <a:gd name="connsiteX18" fmla="*/ 1657424 w 1820951"/>
                <a:gd name="connsiteY18" fmla="*/ 207379 h 594349"/>
                <a:gd name="connsiteX19" fmla="*/ 1678210 w 1820951"/>
                <a:gd name="connsiteY19" fmla="*/ 211966 h 594349"/>
                <a:gd name="connsiteX20" fmla="*/ 1676031 w 1820951"/>
                <a:gd name="connsiteY20" fmla="*/ 228533 h 594349"/>
                <a:gd name="connsiteX21" fmla="*/ 1692537 w 1820951"/>
                <a:gd name="connsiteY21" fmla="*/ 274345 h 594349"/>
                <a:gd name="connsiteX22" fmla="*/ 1681185 w 1820951"/>
                <a:gd name="connsiteY22" fmla="*/ 311789 h 594349"/>
                <a:gd name="connsiteX23" fmla="*/ 1648111 w 1820951"/>
                <a:gd name="connsiteY23" fmla="*/ 362479 h 594349"/>
                <a:gd name="connsiteX24" fmla="*/ 1657138 w 1820951"/>
                <a:gd name="connsiteY24" fmla="*/ 304884 h 594349"/>
                <a:gd name="connsiteX25" fmla="*/ 1660268 w 1820951"/>
                <a:gd name="connsiteY25" fmla="*/ 268457 h 594349"/>
                <a:gd name="connsiteX26" fmla="*/ 1648975 w 1820951"/>
                <a:gd name="connsiteY26" fmla="*/ 229189 h 594349"/>
                <a:gd name="connsiteX27" fmla="*/ 1403079 w 1820951"/>
                <a:gd name="connsiteY27" fmla="*/ 149513 h 594349"/>
                <a:gd name="connsiteX28" fmla="*/ 1414892 w 1820951"/>
                <a:gd name="connsiteY28" fmla="*/ 152063 h 594349"/>
                <a:gd name="connsiteX29" fmla="*/ 1414017 w 1820951"/>
                <a:gd name="connsiteY29" fmla="*/ 157509 h 594349"/>
                <a:gd name="connsiteX30" fmla="*/ 1408850 w 1820951"/>
                <a:gd name="connsiteY30" fmla="*/ 213968 h 594349"/>
                <a:gd name="connsiteX31" fmla="*/ 1425356 w 1820951"/>
                <a:gd name="connsiteY31" fmla="*/ 279812 h 594349"/>
                <a:gd name="connsiteX32" fmla="*/ 1414004 w 1820951"/>
                <a:gd name="connsiteY32" fmla="*/ 333627 h 594349"/>
                <a:gd name="connsiteX33" fmla="*/ 1380929 w 1820951"/>
                <a:gd name="connsiteY33" fmla="*/ 406482 h 594349"/>
                <a:gd name="connsiteX34" fmla="*/ 1389956 w 1820951"/>
                <a:gd name="connsiteY34" fmla="*/ 323703 h 594349"/>
                <a:gd name="connsiteX35" fmla="*/ 1393087 w 1820951"/>
                <a:gd name="connsiteY35" fmla="*/ 271349 h 594349"/>
                <a:gd name="connsiteX36" fmla="*/ 1381794 w 1820951"/>
                <a:gd name="connsiteY36" fmla="*/ 214911 h 594349"/>
                <a:gd name="connsiteX37" fmla="*/ 1397107 w 1820951"/>
                <a:gd name="connsiteY37" fmla="*/ 158099 h 594349"/>
                <a:gd name="connsiteX38" fmla="*/ 1270142 w 1820951"/>
                <a:gd name="connsiteY38" fmla="*/ 120818 h 594349"/>
                <a:gd name="connsiteX39" fmla="*/ 1283367 w 1820951"/>
                <a:gd name="connsiteY39" fmla="*/ 123673 h 594349"/>
                <a:gd name="connsiteX40" fmla="*/ 1282776 w 1820951"/>
                <a:gd name="connsiteY40" fmla="*/ 129250 h 594349"/>
                <a:gd name="connsiteX41" fmla="*/ 1277609 w 1820951"/>
                <a:gd name="connsiteY41" fmla="*/ 214925 h 594349"/>
                <a:gd name="connsiteX42" fmla="*/ 1294115 w 1820951"/>
                <a:gd name="connsiteY42" fmla="*/ 314842 h 594349"/>
                <a:gd name="connsiteX43" fmla="*/ 1282763 w 1820951"/>
                <a:gd name="connsiteY43" fmla="*/ 396506 h 594349"/>
                <a:gd name="connsiteX44" fmla="*/ 1249688 w 1820951"/>
                <a:gd name="connsiteY44" fmla="*/ 507063 h 594349"/>
                <a:gd name="connsiteX45" fmla="*/ 1258715 w 1820951"/>
                <a:gd name="connsiteY45" fmla="*/ 381447 h 594349"/>
                <a:gd name="connsiteX46" fmla="*/ 1261846 w 1820951"/>
                <a:gd name="connsiteY46" fmla="*/ 302001 h 594349"/>
                <a:gd name="connsiteX47" fmla="*/ 1250553 w 1820951"/>
                <a:gd name="connsiteY47" fmla="*/ 216357 h 594349"/>
                <a:gd name="connsiteX48" fmla="*/ 1265866 w 1820951"/>
                <a:gd name="connsiteY48" fmla="*/ 130145 h 594349"/>
                <a:gd name="connsiteX49" fmla="*/ 1124342 w 1820951"/>
                <a:gd name="connsiteY49" fmla="*/ 89347 h 594349"/>
                <a:gd name="connsiteX50" fmla="*/ 1149822 w 1820951"/>
                <a:gd name="connsiteY50" fmla="*/ 94846 h 594349"/>
                <a:gd name="connsiteX51" fmla="*/ 1149294 w 1820951"/>
                <a:gd name="connsiteY51" fmla="*/ 109564 h 594349"/>
                <a:gd name="connsiteX52" fmla="*/ 1165800 w 1820951"/>
                <a:gd name="connsiteY52" fmla="*/ 209481 h 594349"/>
                <a:gd name="connsiteX53" fmla="*/ 1154448 w 1820951"/>
                <a:gd name="connsiteY53" fmla="*/ 291145 h 594349"/>
                <a:gd name="connsiteX54" fmla="*/ 1121373 w 1820951"/>
                <a:gd name="connsiteY54" fmla="*/ 401702 h 594349"/>
                <a:gd name="connsiteX55" fmla="*/ 1130400 w 1820951"/>
                <a:gd name="connsiteY55" fmla="*/ 276086 h 594349"/>
                <a:gd name="connsiteX56" fmla="*/ 1133531 w 1820951"/>
                <a:gd name="connsiteY56" fmla="*/ 196640 h 594349"/>
                <a:gd name="connsiteX57" fmla="*/ 1122238 w 1820951"/>
                <a:gd name="connsiteY57" fmla="*/ 110996 h 594349"/>
                <a:gd name="connsiteX58" fmla="*/ 991870 w 1820951"/>
                <a:gd name="connsiteY58" fmla="*/ 64413 h 594349"/>
                <a:gd name="connsiteX59" fmla="*/ 1019970 w 1820951"/>
                <a:gd name="connsiteY59" fmla="*/ 69315 h 594349"/>
                <a:gd name="connsiteX60" fmla="*/ 1019051 w 1820951"/>
                <a:gd name="connsiteY60" fmla="*/ 79931 h 594349"/>
                <a:gd name="connsiteX61" fmla="*/ 1016784 w 1820951"/>
                <a:gd name="connsiteY61" fmla="*/ 146799 h 594349"/>
                <a:gd name="connsiteX62" fmla="*/ 1038535 w 1820951"/>
                <a:gd name="connsiteY62" fmla="*/ 285998 h 594349"/>
                <a:gd name="connsiteX63" fmla="*/ 1023576 w 1820951"/>
                <a:gd name="connsiteY63" fmla="*/ 399768 h 594349"/>
                <a:gd name="connsiteX64" fmla="*/ 979994 w 1820951"/>
                <a:gd name="connsiteY64" fmla="*/ 553788 h 594349"/>
                <a:gd name="connsiteX65" fmla="*/ 991888 w 1820951"/>
                <a:gd name="connsiteY65" fmla="*/ 378789 h 594349"/>
                <a:gd name="connsiteX66" fmla="*/ 996013 w 1820951"/>
                <a:gd name="connsiteY66" fmla="*/ 268108 h 594349"/>
                <a:gd name="connsiteX67" fmla="*/ 981133 w 1820951"/>
                <a:gd name="connsiteY67" fmla="*/ 148794 h 594349"/>
                <a:gd name="connsiteX68" fmla="*/ 987299 w 1820951"/>
                <a:gd name="connsiteY68" fmla="*/ 81708 h 594349"/>
                <a:gd name="connsiteX69" fmla="*/ 852974 w 1820951"/>
                <a:gd name="connsiteY69" fmla="*/ 41733 h 594349"/>
                <a:gd name="connsiteX70" fmla="*/ 889322 w 1820951"/>
                <a:gd name="connsiteY70" fmla="*/ 46549 h 594349"/>
                <a:gd name="connsiteX71" fmla="*/ 900140 w 1820951"/>
                <a:gd name="connsiteY71" fmla="*/ 111380 h 594349"/>
                <a:gd name="connsiteX72" fmla="*/ 910220 w 1820951"/>
                <a:gd name="connsiteY72" fmla="*/ 180637 h 594349"/>
                <a:gd name="connsiteX73" fmla="*/ 895261 w 1820951"/>
                <a:gd name="connsiteY73" fmla="*/ 294407 h 594349"/>
                <a:gd name="connsiteX74" fmla="*/ 851679 w 1820951"/>
                <a:gd name="connsiteY74" fmla="*/ 448427 h 594349"/>
                <a:gd name="connsiteX75" fmla="*/ 863573 w 1820951"/>
                <a:gd name="connsiteY75" fmla="*/ 273428 h 594349"/>
                <a:gd name="connsiteX76" fmla="*/ 867698 w 1820951"/>
                <a:gd name="connsiteY76" fmla="*/ 162747 h 594349"/>
                <a:gd name="connsiteX77" fmla="*/ 852818 w 1820951"/>
                <a:gd name="connsiteY77" fmla="*/ 43433 h 594349"/>
                <a:gd name="connsiteX78" fmla="*/ 175839 w 1820951"/>
                <a:gd name="connsiteY78" fmla="*/ 21583 h 594349"/>
                <a:gd name="connsiteX79" fmla="*/ 166678 w 1820951"/>
                <a:gd name="connsiteY79" fmla="*/ 187282 h 594349"/>
                <a:gd name="connsiteX80" fmla="*/ 188429 w 1820951"/>
                <a:gd name="connsiteY80" fmla="*/ 326480 h 594349"/>
                <a:gd name="connsiteX81" fmla="*/ 173470 w 1820951"/>
                <a:gd name="connsiteY81" fmla="*/ 440250 h 594349"/>
                <a:gd name="connsiteX82" fmla="*/ 129888 w 1820951"/>
                <a:gd name="connsiteY82" fmla="*/ 594270 h 594349"/>
                <a:gd name="connsiteX83" fmla="*/ 141782 w 1820951"/>
                <a:gd name="connsiteY83" fmla="*/ 419271 h 594349"/>
                <a:gd name="connsiteX84" fmla="*/ 145907 w 1820951"/>
                <a:gd name="connsiteY84" fmla="*/ 308590 h 594349"/>
                <a:gd name="connsiteX85" fmla="*/ 131027 w 1820951"/>
                <a:gd name="connsiteY85" fmla="*/ 189276 h 594349"/>
                <a:gd name="connsiteX86" fmla="*/ 175839 w 1820951"/>
                <a:gd name="connsiteY86" fmla="*/ 21583 h 594349"/>
                <a:gd name="connsiteX87" fmla="*/ 681741 w 1820951"/>
                <a:gd name="connsiteY87" fmla="*/ 19445 h 594349"/>
                <a:gd name="connsiteX88" fmla="*/ 689328 w 1820951"/>
                <a:gd name="connsiteY88" fmla="*/ 20052 h 594349"/>
                <a:gd name="connsiteX89" fmla="*/ 708769 w 1820951"/>
                <a:gd name="connsiteY89" fmla="*/ 22627 h 594349"/>
                <a:gd name="connsiteX90" fmla="*/ 707107 w 1820951"/>
                <a:gd name="connsiteY90" fmla="*/ 41831 h 594349"/>
                <a:gd name="connsiteX91" fmla="*/ 704840 w 1820951"/>
                <a:gd name="connsiteY91" fmla="*/ 108699 h 594349"/>
                <a:gd name="connsiteX92" fmla="*/ 726591 w 1820951"/>
                <a:gd name="connsiteY92" fmla="*/ 247898 h 594349"/>
                <a:gd name="connsiteX93" fmla="*/ 711632 w 1820951"/>
                <a:gd name="connsiteY93" fmla="*/ 361668 h 594349"/>
                <a:gd name="connsiteX94" fmla="*/ 668050 w 1820951"/>
                <a:gd name="connsiteY94" fmla="*/ 515688 h 594349"/>
                <a:gd name="connsiteX95" fmla="*/ 679944 w 1820951"/>
                <a:gd name="connsiteY95" fmla="*/ 340689 h 594349"/>
                <a:gd name="connsiteX96" fmla="*/ 684069 w 1820951"/>
                <a:gd name="connsiteY96" fmla="*/ 230008 h 594349"/>
                <a:gd name="connsiteX97" fmla="*/ 669189 w 1820951"/>
                <a:gd name="connsiteY97" fmla="*/ 110694 h 594349"/>
                <a:gd name="connsiteX98" fmla="*/ 675355 w 1820951"/>
                <a:gd name="connsiteY98" fmla="*/ 43608 h 594349"/>
                <a:gd name="connsiteX99" fmla="*/ 41095 w 1820951"/>
                <a:gd name="connsiteY99" fmla="*/ 9675 h 594349"/>
                <a:gd name="connsiteX100" fmla="*/ 40630 w 1820951"/>
                <a:gd name="connsiteY100" fmla="*/ 15052 h 594349"/>
                <a:gd name="connsiteX101" fmla="*/ 38363 w 1820951"/>
                <a:gd name="connsiteY101" fmla="*/ 81920 h 594349"/>
                <a:gd name="connsiteX102" fmla="*/ 60114 w 1820951"/>
                <a:gd name="connsiteY102" fmla="*/ 221119 h 594349"/>
                <a:gd name="connsiteX103" fmla="*/ 45155 w 1820951"/>
                <a:gd name="connsiteY103" fmla="*/ 334889 h 594349"/>
                <a:gd name="connsiteX104" fmla="*/ 1573 w 1820951"/>
                <a:gd name="connsiteY104" fmla="*/ 488909 h 594349"/>
                <a:gd name="connsiteX105" fmla="*/ 13467 w 1820951"/>
                <a:gd name="connsiteY105" fmla="*/ 313910 h 594349"/>
                <a:gd name="connsiteX106" fmla="*/ 17592 w 1820951"/>
                <a:gd name="connsiteY106" fmla="*/ 203229 h 594349"/>
                <a:gd name="connsiteX107" fmla="*/ 2712 w 1820951"/>
                <a:gd name="connsiteY107" fmla="*/ 83915 h 594349"/>
                <a:gd name="connsiteX108" fmla="*/ 8878 w 1820951"/>
                <a:gd name="connsiteY108" fmla="*/ 16829 h 594349"/>
                <a:gd name="connsiteX109" fmla="*/ 10089 w 1820951"/>
                <a:gd name="connsiteY109" fmla="*/ 12250 h 594349"/>
                <a:gd name="connsiteX110" fmla="*/ 541064 w 1820951"/>
                <a:gd name="connsiteY110" fmla="*/ 8188 h 594349"/>
                <a:gd name="connsiteX111" fmla="*/ 577825 w 1820951"/>
                <a:gd name="connsiteY111" fmla="*/ 11130 h 594349"/>
                <a:gd name="connsiteX112" fmla="*/ 588196 w 1820951"/>
                <a:gd name="connsiteY112" fmla="*/ 73280 h 594349"/>
                <a:gd name="connsiteX113" fmla="*/ 598276 w 1820951"/>
                <a:gd name="connsiteY113" fmla="*/ 142537 h 594349"/>
                <a:gd name="connsiteX114" fmla="*/ 583317 w 1820951"/>
                <a:gd name="connsiteY114" fmla="*/ 256307 h 594349"/>
                <a:gd name="connsiteX115" fmla="*/ 539735 w 1820951"/>
                <a:gd name="connsiteY115" fmla="*/ 410327 h 594349"/>
                <a:gd name="connsiteX116" fmla="*/ 551629 w 1820951"/>
                <a:gd name="connsiteY116" fmla="*/ 235328 h 594349"/>
                <a:gd name="connsiteX117" fmla="*/ 555754 w 1820951"/>
                <a:gd name="connsiteY117" fmla="*/ 124647 h 594349"/>
                <a:gd name="connsiteX118" fmla="*/ 542338 w 1820951"/>
                <a:gd name="connsiteY118" fmla="*/ 27338 h 594349"/>
                <a:gd name="connsiteX119" fmla="*/ 419370 w 1820951"/>
                <a:gd name="connsiteY119" fmla="*/ 2416 h 594349"/>
                <a:gd name="connsiteX120" fmla="*/ 436710 w 1820951"/>
                <a:gd name="connsiteY120" fmla="*/ 2694 h 594349"/>
                <a:gd name="connsiteX121" fmla="*/ 435424 w 1820951"/>
                <a:gd name="connsiteY121" fmla="*/ 15536 h 594349"/>
                <a:gd name="connsiteX122" fmla="*/ 428615 w 1820951"/>
                <a:gd name="connsiteY122" fmla="*/ 134893 h 594349"/>
                <a:gd name="connsiteX123" fmla="*/ 450366 w 1820951"/>
                <a:gd name="connsiteY123" fmla="*/ 274092 h 594349"/>
                <a:gd name="connsiteX124" fmla="*/ 435407 w 1820951"/>
                <a:gd name="connsiteY124" fmla="*/ 387862 h 594349"/>
                <a:gd name="connsiteX125" fmla="*/ 391825 w 1820951"/>
                <a:gd name="connsiteY125" fmla="*/ 541882 h 594349"/>
                <a:gd name="connsiteX126" fmla="*/ 403719 w 1820951"/>
                <a:gd name="connsiteY126" fmla="*/ 366883 h 594349"/>
                <a:gd name="connsiteX127" fmla="*/ 407844 w 1820951"/>
                <a:gd name="connsiteY127" fmla="*/ 256202 h 594349"/>
                <a:gd name="connsiteX128" fmla="*/ 392964 w 1820951"/>
                <a:gd name="connsiteY128" fmla="*/ 136888 h 594349"/>
                <a:gd name="connsiteX129" fmla="*/ 413142 w 1820951"/>
                <a:gd name="connsiteY129" fmla="*/ 16783 h 594349"/>
                <a:gd name="connsiteX130" fmla="*/ 268797 w 1820951"/>
                <a:gd name="connsiteY130" fmla="*/ 0 h 594349"/>
                <a:gd name="connsiteX131" fmla="*/ 301284 w 1820951"/>
                <a:gd name="connsiteY131" fmla="*/ 521 h 594349"/>
                <a:gd name="connsiteX132" fmla="*/ 300300 w 1820951"/>
                <a:gd name="connsiteY132" fmla="*/ 29532 h 594349"/>
                <a:gd name="connsiteX133" fmla="*/ 322051 w 1820951"/>
                <a:gd name="connsiteY133" fmla="*/ 168731 h 594349"/>
                <a:gd name="connsiteX134" fmla="*/ 307092 w 1820951"/>
                <a:gd name="connsiteY134" fmla="*/ 282501 h 594349"/>
                <a:gd name="connsiteX135" fmla="*/ 263510 w 1820951"/>
                <a:gd name="connsiteY135" fmla="*/ 436521 h 594349"/>
                <a:gd name="connsiteX136" fmla="*/ 275404 w 1820951"/>
                <a:gd name="connsiteY136" fmla="*/ 261522 h 594349"/>
                <a:gd name="connsiteX137" fmla="*/ 279529 w 1820951"/>
                <a:gd name="connsiteY137" fmla="*/ 150841 h 594349"/>
                <a:gd name="connsiteX138" fmla="*/ 264649 w 1820951"/>
                <a:gd name="connsiteY138" fmla="*/ 31527 h 594349"/>
                <a:gd name="connsiteX139" fmla="*/ 267543 w 1820951"/>
                <a:gd name="connsiteY139" fmla="*/ 49 h 594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820951" h="594349">
                  <a:moveTo>
                    <a:pt x="1811298" y="279360"/>
                  </a:moveTo>
                  <a:cubicBezTo>
                    <a:pt x="1815807" y="279250"/>
                    <a:pt x="1804346" y="301962"/>
                    <a:pt x="1804346" y="333894"/>
                  </a:cubicBezTo>
                  <a:cubicBezTo>
                    <a:pt x="1806814" y="348070"/>
                    <a:pt x="1819993" y="365830"/>
                    <a:pt x="1820852" y="379706"/>
                  </a:cubicBezTo>
                  <a:cubicBezTo>
                    <a:pt x="1821711" y="393582"/>
                    <a:pt x="1816905" y="402461"/>
                    <a:pt x="1809500" y="417150"/>
                  </a:cubicBezTo>
                  <a:cubicBezTo>
                    <a:pt x="1802096" y="431838"/>
                    <a:pt x="1780434" y="468991"/>
                    <a:pt x="1776426" y="467840"/>
                  </a:cubicBezTo>
                  <a:cubicBezTo>
                    <a:pt x="1772418" y="466689"/>
                    <a:pt x="1779287" y="441978"/>
                    <a:pt x="1785453" y="410245"/>
                  </a:cubicBezTo>
                  <a:cubicBezTo>
                    <a:pt x="1786496" y="398103"/>
                    <a:pt x="1793228" y="389900"/>
                    <a:pt x="1788583" y="373818"/>
                  </a:cubicBezTo>
                  <a:cubicBezTo>
                    <a:pt x="1783938" y="357737"/>
                    <a:pt x="1777290" y="342533"/>
                    <a:pt x="1777290" y="334550"/>
                  </a:cubicBezTo>
                  <a:cubicBezTo>
                    <a:pt x="1777290" y="302619"/>
                    <a:pt x="1806789" y="279469"/>
                    <a:pt x="1811298" y="279360"/>
                  </a:cubicBezTo>
                  <a:close/>
                  <a:moveTo>
                    <a:pt x="1544117" y="240950"/>
                  </a:moveTo>
                  <a:cubicBezTo>
                    <a:pt x="1548626" y="240793"/>
                    <a:pt x="1537165" y="273435"/>
                    <a:pt x="1537165" y="319329"/>
                  </a:cubicBezTo>
                  <a:cubicBezTo>
                    <a:pt x="1539632" y="339704"/>
                    <a:pt x="1552812" y="365229"/>
                    <a:pt x="1553671" y="385173"/>
                  </a:cubicBezTo>
                  <a:cubicBezTo>
                    <a:pt x="1554530" y="405116"/>
                    <a:pt x="1549723" y="417877"/>
                    <a:pt x="1542319" y="438988"/>
                  </a:cubicBezTo>
                  <a:cubicBezTo>
                    <a:pt x="1534914" y="460100"/>
                    <a:pt x="1513252" y="513497"/>
                    <a:pt x="1509244" y="511843"/>
                  </a:cubicBezTo>
                  <a:cubicBezTo>
                    <a:pt x="1505236" y="510189"/>
                    <a:pt x="1512105" y="474672"/>
                    <a:pt x="1518271" y="429064"/>
                  </a:cubicBezTo>
                  <a:cubicBezTo>
                    <a:pt x="1519315" y="411613"/>
                    <a:pt x="1526047" y="399824"/>
                    <a:pt x="1521402" y="376710"/>
                  </a:cubicBezTo>
                  <a:cubicBezTo>
                    <a:pt x="1516756" y="353597"/>
                    <a:pt x="1510109" y="331746"/>
                    <a:pt x="1510109" y="320272"/>
                  </a:cubicBezTo>
                  <a:cubicBezTo>
                    <a:pt x="1510109" y="274379"/>
                    <a:pt x="1539608" y="241107"/>
                    <a:pt x="1544117" y="240950"/>
                  </a:cubicBezTo>
                  <a:close/>
                  <a:moveTo>
                    <a:pt x="1657424" y="207379"/>
                  </a:moveTo>
                  <a:lnTo>
                    <a:pt x="1678210" y="211966"/>
                  </a:lnTo>
                  <a:lnTo>
                    <a:pt x="1676031" y="228533"/>
                  </a:lnTo>
                  <a:cubicBezTo>
                    <a:pt x="1678499" y="242709"/>
                    <a:pt x="1691678" y="260469"/>
                    <a:pt x="1692537" y="274345"/>
                  </a:cubicBezTo>
                  <a:cubicBezTo>
                    <a:pt x="1693396" y="288221"/>
                    <a:pt x="1688590" y="297100"/>
                    <a:pt x="1681185" y="311789"/>
                  </a:cubicBezTo>
                  <a:cubicBezTo>
                    <a:pt x="1673781" y="326477"/>
                    <a:pt x="1652119" y="363630"/>
                    <a:pt x="1648111" y="362479"/>
                  </a:cubicBezTo>
                  <a:cubicBezTo>
                    <a:pt x="1644102" y="361328"/>
                    <a:pt x="1650972" y="336617"/>
                    <a:pt x="1657138" y="304884"/>
                  </a:cubicBezTo>
                  <a:cubicBezTo>
                    <a:pt x="1658181" y="292742"/>
                    <a:pt x="1664913" y="284539"/>
                    <a:pt x="1660268" y="268457"/>
                  </a:cubicBezTo>
                  <a:cubicBezTo>
                    <a:pt x="1655623" y="252376"/>
                    <a:pt x="1648975" y="237172"/>
                    <a:pt x="1648975" y="229189"/>
                  </a:cubicBezTo>
                  <a:close/>
                  <a:moveTo>
                    <a:pt x="1403079" y="149513"/>
                  </a:moveTo>
                  <a:lnTo>
                    <a:pt x="1414892" y="152063"/>
                  </a:lnTo>
                  <a:lnTo>
                    <a:pt x="1414017" y="157509"/>
                  </a:lnTo>
                  <a:cubicBezTo>
                    <a:pt x="1411715" y="171387"/>
                    <a:pt x="1408850" y="191021"/>
                    <a:pt x="1408850" y="213968"/>
                  </a:cubicBezTo>
                  <a:cubicBezTo>
                    <a:pt x="1411317" y="234343"/>
                    <a:pt x="1424497" y="259868"/>
                    <a:pt x="1425356" y="279812"/>
                  </a:cubicBezTo>
                  <a:cubicBezTo>
                    <a:pt x="1426215" y="299755"/>
                    <a:pt x="1421408" y="312516"/>
                    <a:pt x="1414004" y="333627"/>
                  </a:cubicBezTo>
                  <a:cubicBezTo>
                    <a:pt x="1406599" y="354739"/>
                    <a:pt x="1384937" y="408136"/>
                    <a:pt x="1380929" y="406482"/>
                  </a:cubicBezTo>
                  <a:cubicBezTo>
                    <a:pt x="1376921" y="404828"/>
                    <a:pt x="1383790" y="369311"/>
                    <a:pt x="1389956" y="323703"/>
                  </a:cubicBezTo>
                  <a:cubicBezTo>
                    <a:pt x="1391000" y="306252"/>
                    <a:pt x="1397732" y="294463"/>
                    <a:pt x="1393087" y="271349"/>
                  </a:cubicBezTo>
                  <a:cubicBezTo>
                    <a:pt x="1388441" y="248236"/>
                    <a:pt x="1381794" y="226385"/>
                    <a:pt x="1381794" y="214911"/>
                  </a:cubicBezTo>
                  <a:cubicBezTo>
                    <a:pt x="1381794" y="191965"/>
                    <a:pt x="1389169" y="172173"/>
                    <a:pt x="1397107" y="158099"/>
                  </a:cubicBezTo>
                  <a:close/>
                  <a:moveTo>
                    <a:pt x="1270142" y="120818"/>
                  </a:moveTo>
                  <a:lnTo>
                    <a:pt x="1283367" y="123673"/>
                  </a:lnTo>
                  <a:lnTo>
                    <a:pt x="1282776" y="129250"/>
                  </a:lnTo>
                  <a:cubicBezTo>
                    <a:pt x="1280475" y="150310"/>
                    <a:pt x="1277609" y="180104"/>
                    <a:pt x="1277609" y="214925"/>
                  </a:cubicBezTo>
                  <a:cubicBezTo>
                    <a:pt x="1280076" y="245844"/>
                    <a:pt x="1293256" y="284579"/>
                    <a:pt x="1294115" y="314842"/>
                  </a:cubicBezTo>
                  <a:cubicBezTo>
                    <a:pt x="1294974" y="345106"/>
                    <a:pt x="1290167" y="364470"/>
                    <a:pt x="1282763" y="396506"/>
                  </a:cubicBezTo>
                  <a:cubicBezTo>
                    <a:pt x="1275358" y="428543"/>
                    <a:pt x="1253696" y="509573"/>
                    <a:pt x="1249688" y="507063"/>
                  </a:cubicBezTo>
                  <a:cubicBezTo>
                    <a:pt x="1245680" y="504553"/>
                    <a:pt x="1252549" y="450656"/>
                    <a:pt x="1258715" y="381447"/>
                  </a:cubicBezTo>
                  <a:cubicBezTo>
                    <a:pt x="1259759" y="354965"/>
                    <a:pt x="1266491" y="337075"/>
                    <a:pt x="1261846" y="302001"/>
                  </a:cubicBezTo>
                  <a:cubicBezTo>
                    <a:pt x="1257200" y="266927"/>
                    <a:pt x="1250553" y="233768"/>
                    <a:pt x="1250553" y="216357"/>
                  </a:cubicBezTo>
                  <a:cubicBezTo>
                    <a:pt x="1250553" y="181536"/>
                    <a:pt x="1257928" y="151503"/>
                    <a:pt x="1265866" y="130145"/>
                  </a:cubicBezTo>
                  <a:close/>
                  <a:moveTo>
                    <a:pt x="1124342" y="89347"/>
                  </a:moveTo>
                  <a:lnTo>
                    <a:pt x="1149822" y="94846"/>
                  </a:lnTo>
                  <a:lnTo>
                    <a:pt x="1149294" y="109564"/>
                  </a:lnTo>
                  <a:cubicBezTo>
                    <a:pt x="1151761" y="140483"/>
                    <a:pt x="1164941" y="179218"/>
                    <a:pt x="1165800" y="209481"/>
                  </a:cubicBezTo>
                  <a:cubicBezTo>
                    <a:pt x="1166659" y="239745"/>
                    <a:pt x="1161852" y="259109"/>
                    <a:pt x="1154448" y="291145"/>
                  </a:cubicBezTo>
                  <a:cubicBezTo>
                    <a:pt x="1147043" y="323182"/>
                    <a:pt x="1125381" y="404212"/>
                    <a:pt x="1121373" y="401702"/>
                  </a:cubicBezTo>
                  <a:cubicBezTo>
                    <a:pt x="1117365" y="399192"/>
                    <a:pt x="1124234" y="345295"/>
                    <a:pt x="1130400" y="276086"/>
                  </a:cubicBezTo>
                  <a:cubicBezTo>
                    <a:pt x="1131444" y="249604"/>
                    <a:pt x="1138176" y="231714"/>
                    <a:pt x="1133531" y="196640"/>
                  </a:cubicBezTo>
                  <a:cubicBezTo>
                    <a:pt x="1128885" y="161565"/>
                    <a:pt x="1122238" y="128407"/>
                    <a:pt x="1122238" y="110996"/>
                  </a:cubicBezTo>
                  <a:close/>
                  <a:moveTo>
                    <a:pt x="991870" y="64413"/>
                  </a:moveTo>
                  <a:lnTo>
                    <a:pt x="1019970" y="69315"/>
                  </a:lnTo>
                  <a:lnTo>
                    <a:pt x="1019051" y="79931"/>
                  </a:lnTo>
                  <a:cubicBezTo>
                    <a:pt x="1017728" y="100039"/>
                    <a:pt x="1016784" y="122544"/>
                    <a:pt x="1016784" y="146799"/>
                  </a:cubicBezTo>
                  <a:cubicBezTo>
                    <a:pt x="1020036" y="189874"/>
                    <a:pt x="1037403" y="243837"/>
                    <a:pt x="1038535" y="285998"/>
                  </a:cubicBezTo>
                  <a:cubicBezTo>
                    <a:pt x="1039667" y="328160"/>
                    <a:pt x="1033333" y="355137"/>
                    <a:pt x="1023576" y="399768"/>
                  </a:cubicBezTo>
                  <a:cubicBezTo>
                    <a:pt x="1013819" y="444399"/>
                    <a:pt x="985275" y="557285"/>
                    <a:pt x="979994" y="553788"/>
                  </a:cubicBezTo>
                  <a:cubicBezTo>
                    <a:pt x="974712" y="550291"/>
                    <a:pt x="983764" y="475206"/>
                    <a:pt x="991888" y="378789"/>
                  </a:cubicBezTo>
                  <a:cubicBezTo>
                    <a:pt x="993263" y="341895"/>
                    <a:pt x="1002134" y="316972"/>
                    <a:pt x="996013" y="268108"/>
                  </a:cubicBezTo>
                  <a:cubicBezTo>
                    <a:pt x="989892" y="219245"/>
                    <a:pt x="981133" y="173050"/>
                    <a:pt x="981133" y="148794"/>
                  </a:cubicBezTo>
                  <a:cubicBezTo>
                    <a:pt x="981133" y="124539"/>
                    <a:pt x="983562" y="101951"/>
                    <a:pt x="987299" y="81708"/>
                  </a:cubicBezTo>
                  <a:close/>
                  <a:moveTo>
                    <a:pt x="852974" y="41733"/>
                  </a:moveTo>
                  <a:lnTo>
                    <a:pt x="889322" y="46549"/>
                  </a:lnTo>
                  <a:lnTo>
                    <a:pt x="900140" y="111380"/>
                  </a:lnTo>
                  <a:cubicBezTo>
                    <a:pt x="905029" y="135525"/>
                    <a:pt x="909654" y="159556"/>
                    <a:pt x="910220" y="180637"/>
                  </a:cubicBezTo>
                  <a:cubicBezTo>
                    <a:pt x="911352" y="222799"/>
                    <a:pt x="905018" y="249776"/>
                    <a:pt x="895261" y="294407"/>
                  </a:cubicBezTo>
                  <a:cubicBezTo>
                    <a:pt x="885504" y="339038"/>
                    <a:pt x="856960" y="451924"/>
                    <a:pt x="851679" y="448427"/>
                  </a:cubicBezTo>
                  <a:cubicBezTo>
                    <a:pt x="846397" y="444930"/>
                    <a:pt x="855449" y="369845"/>
                    <a:pt x="863573" y="273428"/>
                  </a:cubicBezTo>
                  <a:cubicBezTo>
                    <a:pt x="864948" y="236534"/>
                    <a:pt x="873819" y="211611"/>
                    <a:pt x="867698" y="162747"/>
                  </a:cubicBezTo>
                  <a:cubicBezTo>
                    <a:pt x="861577" y="113884"/>
                    <a:pt x="852818" y="67689"/>
                    <a:pt x="852818" y="43433"/>
                  </a:cubicBezTo>
                  <a:close/>
                  <a:moveTo>
                    <a:pt x="175839" y="21583"/>
                  </a:moveTo>
                  <a:cubicBezTo>
                    <a:pt x="181781" y="21250"/>
                    <a:pt x="166678" y="90260"/>
                    <a:pt x="166678" y="187282"/>
                  </a:cubicBezTo>
                  <a:cubicBezTo>
                    <a:pt x="169930" y="230356"/>
                    <a:pt x="187297" y="284319"/>
                    <a:pt x="188429" y="326480"/>
                  </a:cubicBezTo>
                  <a:cubicBezTo>
                    <a:pt x="189561" y="368642"/>
                    <a:pt x="183227" y="395619"/>
                    <a:pt x="173470" y="440250"/>
                  </a:cubicBezTo>
                  <a:cubicBezTo>
                    <a:pt x="163713" y="484881"/>
                    <a:pt x="135169" y="597767"/>
                    <a:pt x="129888" y="594270"/>
                  </a:cubicBezTo>
                  <a:cubicBezTo>
                    <a:pt x="124606" y="590773"/>
                    <a:pt x="133658" y="515688"/>
                    <a:pt x="141782" y="419271"/>
                  </a:cubicBezTo>
                  <a:cubicBezTo>
                    <a:pt x="143157" y="382377"/>
                    <a:pt x="152028" y="357454"/>
                    <a:pt x="145907" y="308590"/>
                  </a:cubicBezTo>
                  <a:cubicBezTo>
                    <a:pt x="139786" y="259727"/>
                    <a:pt x="131027" y="213532"/>
                    <a:pt x="131027" y="189276"/>
                  </a:cubicBezTo>
                  <a:cubicBezTo>
                    <a:pt x="131027" y="92254"/>
                    <a:pt x="169897" y="21915"/>
                    <a:pt x="175839" y="21583"/>
                  </a:cubicBezTo>
                  <a:close/>
                  <a:moveTo>
                    <a:pt x="681741" y="19445"/>
                  </a:moveTo>
                  <a:lnTo>
                    <a:pt x="689328" y="20052"/>
                  </a:lnTo>
                  <a:lnTo>
                    <a:pt x="708769" y="22627"/>
                  </a:lnTo>
                  <a:lnTo>
                    <a:pt x="707107" y="41831"/>
                  </a:lnTo>
                  <a:cubicBezTo>
                    <a:pt x="705784" y="61939"/>
                    <a:pt x="704840" y="84444"/>
                    <a:pt x="704840" y="108699"/>
                  </a:cubicBezTo>
                  <a:cubicBezTo>
                    <a:pt x="708092" y="151774"/>
                    <a:pt x="725459" y="205737"/>
                    <a:pt x="726591" y="247898"/>
                  </a:cubicBezTo>
                  <a:cubicBezTo>
                    <a:pt x="727723" y="290060"/>
                    <a:pt x="721389" y="317037"/>
                    <a:pt x="711632" y="361668"/>
                  </a:cubicBezTo>
                  <a:cubicBezTo>
                    <a:pt x="701875" y="406299"/>
                    <a:pt x="673331" y="519185"/>
                    <a:pt x="668050" y="515688"/>
                  </a:cubicBezTo>
                  <a:cubicBezTo>
                    <a:pt x="662768" y="512191"/>
                    <a:pt x="671820" y="437106"/>
                    <a:pt x="679944" y="340689"/>
                  </a:cubicBezTo>
                  <a:cubicBezTo>
                    <a:pt x="681319" y="303795"/>
                    <a:pt x="690190" y="278872"/>
                    <a:pt x="684069" y="230008"/>
                  </a:cubicBezTo>
                  <a:cubicBezTo>
                    <a:pt x="677948" y="181145"/>
                    <a:pt x="669189" y="134950"/>
                    <a:pt x="669189" y="110694"/>
                  </a:cubicBezTo>
                  <a:cubicBezTo>
                    <a:pt x="669189" y="86439"/>
                    <a:pt x="671619" y="63851"/>
                    <a:pt x="675355" y="43608"/>
                  </a:cubicBezTo>
                  <a:close/>
                  <a:moveTo>
                    <a:pt x="41095" y="9675"/>
                  </a:moveTo>
                  <a:lnTo>
                    <a:pt x="40630" y="15052"/>
                  </a:lnTo>
                  <a:cubicBezTo>
                    <a:pt x="39307" y="35160"/>
                    <a:pt x="38363" y="57665"/>
                    <a:pt x="38363" y="81920"/>
                  </a:cubicBezTo>
                  <a:cubicBezTo>
                    <a:pt x="41615" y="124995"/>
                    <a:pt x="58982" y="178958"/>
                    <a:pt x="60114" y="221119"/>
                  </a:cubicBezTo>
                  <a:cubicBezTo>
                    <a:pt x="61246" y="263281"/>
                    <a:pt x="54912" y="290258"/>
                    <a:pt x="45155" y="334889"/>
                  </a:cubicBezTo>
                  <a:cubicBezTo>
                    <a:pt x="35398" y="379520"/>
                    <a:pt x="6854" y="492406"/>
                    <a:pt x="1573" y="488909"/>
                  </a:cubicBezTo>
                  <a:cubicBezTo>
                    <a:pt x="-3709" y="485412"/>
                    <a:pt x="5343" y="410327"/>
                    <a:pt x="13467" y="313910"/>
                  </a:cubicBezTo>
                  <a:cubicBezTo>
                    <a:pt x="14842" y="277016"/>
                    <a:pt x="23713" y="252093"/>
                    <a:pt x="17592" y="203229"/>
                  </a:cubicBezTo>
                  <a:cubicBezTo>
                    <a:pt x="11471" y="154366"/>
                    <a:pt x="2712" y="108171"/>
                    <a:pt x="2712" y="83915"/>
                  </a:cubicBezTo>
                  <a:cubicBezTo>
                    <a:pt x="2712" y="59660"/>
                    <a:pt x="5142" y="37072"/>
                    <a:pt x="8878" y="16829"/>
                  </a:cubicBezTo>
                  <a:lnTo>
                    <a:pt x="10089" y="12250"/>
                  </a:lnTo>
                  <a:close/>
                  <a:moveTo>
                    <a:pt x="541064" y="8188"/>
                  </a:moveTo>
                  <a:lnTo>
                    <a:pt x="577825" y="11130"/>
                  </a:lnTo>
                  <a:lnTo>
                    <a:pt x="588196" y="73280"/>
                  </a:lnTo>
                  <a:cubicBezTo>
                    <a:pt x="593085" y="97425"/>
                    <a:pt x="597710" y="121456"/>
                    <a:pt x="598276" y="142537"/>
                  </a:cubicBezTo>
                  <a:cubicBezTo>
                    <a:pt x="599408" y="184699"/>
                    <a:pt x="593074" y="211676"/>
                    <a:pt x="583317" y="256307"/>
                  </a:cubicBezTo>
                  <a:cubicBezTo>
                    <a:pt x="573560" y="300938"/>
                    <a:pt x="545016" y="413824"/>
                    <a:pt x="539735" y="410327"/>
                  </a:cubicBezTo>
                  <a:cubicBezTo>
                    <a:pt x="534453" y="406830"/>
                    <a:pt x="543505" y="331745"/>
                    <a:pt x="551629" y="235328"/>
                  </a:cubicBezTo>
                  <a:cubicBezTo>
                    <a:pt x="553004" y="198434"/>
                    <a:pt x="561875" y="173511"/>
                    <a:pt x="555754" y="124647"/>
                  </a:cubicBezTo>
                  <a:cubicBezTo>
                    <a:pt x="551163" y="88000"/>
                    <a:pt x="545089" y="52853"/>
                    <a:pt x="542338" y="27338"/>
                  </a:cubicBezTo>
                  <a:close/>
                  <a:moveTo>
                    <a:pt x="419370" y="2416"/>
                  </a:moveTo>
                  <a:lnTo>
                    <a:pt x="436710" y="2694"/>
                  </a:lnTo>
                  <a:lnTo>
                    <a:pt x="435424" y="15536"/>
                  </a:lnTo>
                  <a:cubicBezTo>
                    <a:pt x="432391" y="44875"/>
                    <a:pt x="428615" y="86383"/>
                    <a:pt x="428615" y="134893"/>
                  </a:cubicBezTo>
                  <a:cubicBezTo>
                    <a:pt x="431867" y="177968"/>
                    <a:pt x="449234" y="231931"/>
                    <a:pt x="450366" y="274092"/>
                  </a:cubicBezTo>
                  <a:cubicBezTo>
                    <a:pt x="451498" y="316254"/>
                    <a:pt x="445164" y="343231"/>
                    <a:pt x="435407" y="387862"/>
                  </a:cubicBezTo>
                  <a:cubicBezTo>
                    <a:pt x="425650" y="432493"/>
                    <a:pt x="397106" y="545379"/>
                    <a:pt x="391825" y="541882"/>
                  </a:cubicBezTo>
                  <a:cubicBezTo>
                    <a:pt x="386543" y="538385"/>
                    <a:pt x="395595" y="463300"/>
                    <a:pt x="403719" y="366883"/>
                  </a:cubicBezTo>
                  <a:cubicBezTo>
                    <a:pt x="405094" y="329989"/>
                    <a:pt x="413965" y="305066"/>
                    <a:pt x="407844" y="256202"/>
                  </a:cubicBezTo>
                  <a:cubicBezTo>
                    <a:pt x="401723" y="207339"/>
                    <a:pt x="392964" y="161144"/>
                    <a:pt x="392964" y="136888"/>
                  </a:cubicBezTo>
                  <a:cubicBezTo>
                    <a:pt x="392964" y="88377"/>
                    <a:pt x="402682" y="46537"/>
                    <a:pt x="413142" y="16783"/>
                  </a:cubicBezTo>
                  <a:close/>
                  <a:moveTo>
                    <a:pt x="268797" y="0"/>
                  </a:moveTo>
                  <a:lnTo>
                    <a:pt x="301284" y="521"/>
                  </a:lnTo>
                  <a:lnTo>
                    <a:pt x="300300" y="29532"/>
                  </a:lnTo>
                  <a:cubicBezTo>
                    <a:pt x="303552" y="72607"/>
                    <a:pt x="320919" y="126569"/>
                    <a:pt x="322051" y="168731"/>
                  </a:cubicBezTo>
                  <a:cubicBezTo>
                    <a:pt x="323183" y="210893"/>
                    <a:pt x="316849" y="237870"/>
                    <a:pt x="307092" y="282501"/>
                  </a:cubicBezTo>
                  <a:cubicBezTo>
                    <a:pt x="297335" y="327132"/>
                    <a:pt x="268791" y="440018"/>
                    <a:pt x="263510" y="436521"/>
                  </a:cubicBezTo>
                  <a:cubicBezTo>
                    <a:pt x="258228" y="433024"/>
                    <a:pt x="267280" y="357939"/>
                    <a:pt x="275404" y="261522"/>
                  </a:cubicBezTo>
                  <a:cubicBezTo>
                    <a:pt x="276779" y="224628"/>
                    <a:pt x="285650" y="199705"/>
                    <a:pt x="279529" y="150841"/>
                  </a:cubicBezTo>
                  <a:cubicBezTo>
                    <a:pt x="273408" y="101978"/>
                    <a:pt x="264649" y="55783"/>
                    <a:pt x="264649" y="31527"/>
                  </a:cubicBezTo>
                  <a:lnTo>
                    <a:pt x="267543" y="4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5C855165-BDBC-474B-B5BB-FBA439FCE0D4}"/>
                </a:ext>
              </a:extLst>
            </p:cNvPr>
            <p:cNvGrpSpPr/>
            <p:nvPr/>
          </p:nvGrpSpPr>
          <p:grpSpPr>
            <a:xfrm>
              <a:off x="3064817" y="1760853"/>
              <a:ext cx="528304" cy="200648"/>
              <a:chOff x="8988495" y="5041820"/>
              <a:chExt cx="526275" cy="199878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97DBFB8-E7D0-45C3-8BA6-AE0B582D25FE}"/>
                  </a:ext>
                </a:extLst>
              </p:cNvPr>
              <p:cNvSpPr/>
              <p:nvPr/>
            </p:nvSpPr>
            <p:spPr>
              <a:xfrm>
                <a:off x="9022007" y="5041820"/>
                <a:ext cx="492763" cy="19987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88D6C5BA-3EB5-4710-B4BA-0EAE50094A75}"/>
                  </a:ext>
                </a:extLst>
              </p:cNvPr>
              <p:cNvSpPr/>
              <p:nvPr/>
            </p:nvSpPr>
            <p:spPr>
              <a:xfrm rot="777701">
                <a:off x="8988495" y="5069970"/>
                <a:ext cx="97872" cy="141028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E80F9EB6-2827-403B-988C-B0CE44BAB9A2}"/>
                </a:ext>
              </a:extLst>
            </p:cNvPr>
            <p:cNvSpPr/>
            <p:nvPr/>
          </p:nvSpPr>
          <p:spPr>
            <a:xfrm rot="452032">
              <a:off x="3954754" y="1926140"/>
              <a:ext cx="362684" cy="97932"/>
            </a:xfrm>
            <a:custGeom>
              <a:avLst/>
              <a:gdLst>
                <a:gd name="connsiteX0" fmla="*/ 547132 w 585328"/>
                <a:gd name="connsiteY0" fmla="*/ 3631 h 241381"/>
                <a:gd name="connsiteX1" fmla="*/ 585328 w 585328"/>
                <a:gd name="connsiteY1" fmla="*/ 21624 h 241381"/>
                <a:gd name="connsiteX2" fmla="*/ 177142 w 585328"/>
                <a:gd name="connsiteY2" fmla="*/ 240611 h 241381"/>
                <a:gd name="connsiteX3" fmla="*/ 87018 w 585328"/>
                <a:gd name="connsiteY3" fmla="*/ 227492 h 241381"/>
                <a:gd name="connsiteX4" fmla="*/ 3498 w 585328"/>
                <a:gd name="connsiteY4" fmla="*/ 186736 h 241381"/>
                <a:gd name="connsiteX5" fmla="*/ 12110 w 585328"/>
                <a:gd name="connsiteY5" fmla="*/ 177727 h 241381"/>
                <a:gd name="connsiteX6" fmla="*/ 26987 w 585328"/>
                <a:gd name="connsiteY6" fmla="*/ 138170 h 241381"/>
                <a:gd name="connsiteX7" fmla="*/ 6677 w 585328"/>
                <a:gd name="connsiteY7" fmla="*/ 58972 h 241381"/>
                <a:gd name="connsiteX8" fmla="*/ 0 w 585328"/>
                <a:gd name="connsiteY8" fmla="*/ 52980 h 241381"/>
                <a:gd name="connsiteX9" fmla="*/ 38118 w 585328"/>
                <a:gd name="connsiteY9" fmla="*/ 43259 h 241381"/>
                <a:gd name="connsiteX10" fmla="*/ 239955 w 585328"/>
                <a:gd name="connsiteY10" fmla="*/ 14670 h 241381"/>
                <a:gd name="connsiteX11" fmla="*/ 547132 w 585328"/>
                <a:gd name="connsiteY11" fmla="*/ 3631 h 24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5328" h="241381">
                  <a:moveTo>
                    <a:pt x="547132" y="3631"/>
                  </a:moveTo>
                  <a:cubicBezTo>
                    <a:pt x="570751" y="6888"/>
                    <a:pt x="585328" y="12574"/>
                    <a:pt x="585328" y="21624"/>
                  </a:cubicBezTo>
                  <a:cubicBezTo>
                    <a:pt x="585328" y="57821"/>
                    <a:pt x="289275" y="228987"/>
                    <a:pt x="177142" y="240611"/>
                  </a:cubicBezTo>
                  <a:cubicBezTo>
                    <a:pt x="149109" y="243518"/>
                    <a:pt x="117899" y="237997"/>
                    <a:pt x="87018" y="227492"/>
                  </a:cubicBezTo>
                  <a:lnTo>
                    <a:pt x="3498" y="186736"/>
                  </a:lnTo>
                  <a:lnTo>
                    <a:pt x="12110" y="177727"/>
                  </a:lnTo>
                  <a:cubicBezTo>
                    <a:pt x="19557" y="166015"/>
                    <a:pt x="24739" y="152671"/>
                    <a:pt x="26987" y="138170"/>
                  </a:cubicBezTo>
                  <a:cubicBezTo>
                    <a:pt x="31483" y="109168"/>
                    <a:pt x="23393" y="81026"/>
                    <a:pt x="6677" y="58972"/>
                  </a:cubicBezTo>
                  <a:lnTo>
                    <a:pt x="0" y="52980"/>
                  </a:lnTo>
                  <a:lnTo>
                    <a:pt x="38118" y="43259"/>
                  </a:lnTo>
                  <a:cubicBezTo>
                    <a:pt x="104649" y="30244"/>
                    <a:pt x="183889" y="20483"/>
                    <a:pt x="239955" y="14670"/>
                  </a:cubicBezTo>
                  <a:cubicBezTo>
                    <a:pt x="324055" y="5951"/>
                    <a:pt x="476277" y="-6139"/>
                    <a:pt x="547132" y="3631"/>
                  </a:cubicBezTo>
                  <a:close/>
                </a:path>
              </a:pathLst>
            </a:custGeom>
            <a:pattFill prst="dkHorz">
              <a:fgClr>
                <a:schemeClr val="tx1">
                  <a:lumMod val="85000"/>
                  <a:lumOff val="15000"/>
                </a:schemeClr>
              </a:fgClr>
              <a:bgClr>
                <a:schemeClr val="bg1">
                  <a:lumMod val="6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BCA720A-7E1D-455D-9F86-77E307C0D252}"/>
                </a:ext>
              </a:extLst>
            </p:cNvPr>
            <p:cNvSpPr/>
            <p:nvPr/>
          </p:nvSpPr>
          <p:spPr>
            <a:xfrm rot="16200000">
              <a:off x="5004673" y="1567022"/>
              <a:ext cx="528700" cy="284871"/>
            </a:xfrm>
            <a:custGeom>
              <a:avLst/>
              <a:gdLst>
                <a:gd name="connsiteX0" fmla="*/ 528700 w 528700"/>
                <a:gd name="connsiteY0" fmla="*/ 284871 h 284871"/>
                <a:gd name="connsiteX1" fmla="*/ 273681 w 528700"/>
                <a:gd name="connsiteY1" fmla="*/ 173586 h 284871"/>
                <a:gd name="connsiteX2" fmla="*/ 1575 w 528700"/>
                <a:gd name="connsiteY2" fmla="*/ 284073 h 284871"/>
                <a:gd name="connsiteX3" fmla="*/ 0 w 528700"/>
                <a:gd name="connsiteY3" fmla="*/ 284801 h 284871"/>
                <a:gd name="connsiteX4" fmla="*/ 3426 w 528700"/>
                <a:gd name="connsiteY4" fmla="*/ 278003 h 284871"/>
                <a:gd name="connsiteX5" fmla="*/ 264702 w 528700"/>
                <a:gd name="connsiteY5" fmla="*/ 0 h 284871"/>
                <a:gd name="connsiteX6" fmla="*/ 527264 w 528700"/>
                <a:gd name="connsiteY6" fmla="*/ 282021 h 284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8700" h="284871">
                  <a:moveTo>
                    <a:pt x="528700" y="284871"/>
                  </a:moveTo>
                  <a:lnTo>
                    <a:pt x="273681" y="173586"/>
                  </a:lnTo>
                  <a:cubicBezTo>
                    <a:pt x="192464" y="189644"/>
                    <a:pt x="78598" y="247482"/>
                    <a:pt x="1575" y="284073"/>
                  </a:cubicBezTo>
                  <a:lnTo>
                    <a:pt x="0" y="284801"/>
                  </a:lnTo>
                  <a:lnTo>
                    <a:pt x="3426" y="278003"/>
                  </a:lnTo>
                  <a:cubicBezTo>
                    <a:pt x="85947" y="125559"/>
                    <a:pt x="184467" y="21"/>
                    <a:pt x="264702" y="0"/>
                  </a:cubicBezTo>
                  <a:cubicBezTo>
                    <a:pt x="344937" y="-21"/>
                    <a:pt x="444600" y="129116"/>
                    <a:pt x="527264" y="28202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040012CA-8CFC-4322-8939-5F3B5CC635FC}"/>
              </a:ext>
            </a:extLst>
          </p:cNvPr>
          <p:cNvGrpSpPr/>
          <p:nvPr/>
        </p:nvGrpSpPr>
        <p:grpSpPr>
          <a:xfrm>
            <a:off x="3738878" y="3854835"/>
            <a:ext cx="2461252" cy="2461252"/>
            <a:chOff x="3738878" y="949710"/>
            <a:chExt cx="2461252" cy="2461252"/>
          </a:xfrm>
        </p:grpSpPr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019C8BDA-92DC-44CF-A69D-F4C269A90A81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FD74D555-7A4E-46D3-B669-473CA08DD4B4}"/>
                </a:ext>
              </a:extLst>
            </p:cNvPr>
            <p:cNvGrpSpPr/>
            <p:nvPr/>
          </p:nvGrpSpPr>
          <p:grpSpPr>
            <a:xfrm>
              <a:off x="4511802" y="1302598"/>
              <a:ext cx="1146050" cy="350652"/>
              <a:chOff x="2312157" y="1186202"/>
              <a:chExt cx="3125357" cy="850883"/>
            </a:xfrm>
          </p:grpSpPr>
          <p:sp>
            <p:nvSpPr>
              <p:cNvPr id="227" name="楕円 37">
                <a:extLst>
                  <a:ext uri="{FF2B5EF4-FFF2-40B4-BE49-F238E27FC236}">
                    <a16:creationId xmlns:a16="http://schemas.microsoft.com/office/drawing/2014/main" id="{F43F71C5-41EA-47ED-AE30-74235DE5F90B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37">
                <a:extLst>
                  <a:ext uri="{FF2B5EF4-FFF2-40B4-BE49-F238E27FC236}">
                    <a16:creationId xmlns:a16="http://schemas.microsoft.com/office/drawing/2014/main" id="{04FEF715-E5DB-46AE-B992-4F51A7957750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37">
                <a:extLst>
                  <a:ext uri="{FF2B5EF4-FFF2-40B4-BE49-F238E27FC236}">
                    <a16:creationId xmlns:a16="http://schemas.microsoft.com/office/drawing/2014/main" id="{61E3B620-FD70-4FE3-94A9-47881D07D25E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62A51AF8-E7D4-45A7-9222-15D587578F82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F102630E-A497-4374-A5CE-D7979B698FC4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3F0AAA6-0EA9-413F-A528-8ABE7C740EEF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DED5010A-3EC1-4AD0-8F7E-392545B2464F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3159E6A0-3922-4F61-B49D-D9B2DFA9ACFB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85951446-61FB-4C75-9A56-ADE87C28E640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390422D6-10C1-4EE4-8BEA-076F018B7BD6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1C42EE27-572D-4664-9F52-28DEC21D3F84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C14556E7-BDF3-4628-B01D-9909AABF9B20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F643AB56-587A-4441-A2B3-8CC9BA286AB1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A677CF3A-9A3B-41F9-B127-43C1CEE046A6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EBEEAABB-2727-416A-ADCA-42B4691BF1B6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C2FCA56C-607D-4068-8F57-D811007A0846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8AECE45C-167D-4808-AF40-D6CF8FF0B2F1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3DA19F7B-B983-4FE4-87F9-5927AB7FBC99}"/>
                </a:ext>
              </a:extLst>
            </p:cNvPr>
            <p:cNvGrpSpPr/>
            <p:nvPr/>
          </p:nvGrpSpPr>
          <p:grpSpPr>
            <a:xfrm>
              <a:off x="3902200" y="1801617"/>
              <a:ext cx="1638837" cy="501428"/>
              <a:chOff x="2312157" y="1186202"/>
              <a:chExt cx="3125357" cy="850883"/>
            </a:xfrm>
          </p:grpSpPr>
          <p:sp>
            <p:nvSpPr>
              <p:cNvPr id="210" name="楕円 37">
                <a:extLst>
                  <a:ext uri="{FF2B5EF4-FFF2-40B4-BE49-F238E27FC236}">
                    <a16:creationId xmlns:a16="http://schemas.microsoft.com/office/drawing/2014/main" id="{2BA92A9E-955C-4522-8F78-E2A6676440B1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37">
                <a:extLst>
                  <a:ext uri="{FF2B5EF4-FFF2-40B4-BE49-F238E27FC236}">
                    <a16:creationId xmlns:a16="http://schemas.microsoft.com/office/drawing/2014/main" id="{9CB739C8-9EA7-4C58-AD84-2B3DBD5FE867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37">
                <a:extLst>
                  <a:ext uri="{FF2B5EF4-FFF2-40B4-BE49-F238E27FC236}">
                    <a16:creationId xmlns:a16="http://schemas.microsoft.com/office/drawing/2014/main" id="{7592829C-9E14-42B0-8E2A-168812E7863A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AC1A82EF-0DCF-4568-B95E-9E13C7223625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4F434DD5-6EAA-4FAB-BB4D-902B6EAAA343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2A5A651C-C361-42DA-B05C-1ADDAFD6F193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3E2DDE82-B1EB-4813-9814-08F898B627A1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3A544C31-BBEB-4B90-8DCF-8FFAD6A4CE62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D1E9E49B-E302-45B7-A398-943F1A58982F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75603374-7F3A-424A-8B11-DC9F2CDCB57F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827F3354-EB65-4E98-B3EA-2794F800CD78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0BD6F724-3518-48A3-B47C-0356668762C3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7D8B0FD6-7D61-454C-8328-974683EBF191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18A44171-B623-4751-90CC-89EF0B619294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19E4E02D-EC66-4C98-8947-47709075F05F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E9385B86-420D-42B2-978A-382222BFC27E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96B03736-FA84-4128-B944-F53046E41BDF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E558D6E9-C329-4007-B67F-D302F16E09CA}"/>
                </a:ext>
              </a:extLst>
            </p:cNvPr>
            <p:cNvGrpSpPr/>
            <p:nvPr/>
          </p:nvGrpSpPr>
          <p:grpSpPr>
            <a:xfrm>
              <a:off x="4530968" y="2362254"/>
              <a:ext cx="1476910" cy="451884"/>
              <a:chOff x="2312157" y="1186202"/>
              <a:chExt cx="3125357" cy="850883"/>
            </a:xfrm>
          </p:grpSpPr>
          <p:sp>
            <p:nvSpPr>
              <p:cNvPr id="193" name="楕円 37">
                <a:extLst>
                  <a:ext uri="{FF2B5EF4-FFF2-40B4-BE49-F238E27FC236}">
                    <a16:creationId xmlns:a16="http://schemas.microsoft.com/office/drawing/2014/main" id="{E3636719-5151-4B6B-8F38-18D0E4139EA8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37">
                <a:extLst>
                  <a:ext uri="{FF2B5EF4-FFF2-40B4-BE49-F238E27FC236}">
                    <a16:creationId xmlns:a16="http://schemas.microsoft.com/office/drawing/2014/main" id="{0CD1AE4F-9C10-4F24-A879-6CDD0B2F94C1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37">
                <a:extLst>
                  <a:ext uri="{FF2B5EF4-FFF2-40B4-BE49-F238E27FC236}">
                    <a16:creationId xmlns:a16="http://schemas.microsoft.com/office/drawing/2014/main" id="{BF6EB236-A5DA-48AA-BA24-23831F434116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02673FF-3E03-44EE-96C1-3C2C1E836FB1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265226A-9EB4-42C9-AE5C-DDF820803E72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9CD2A1C-159A-426F-A047-2F4C06515B1C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B2DE3545-0412-46CA-9BA9-78FAABEC612A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D538378E-4485-44AD-8008-0DBA0678BFB7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91A5E4CC-7C09-4B97-B3C6-A7B1778224EB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E01BE590-5CC4-4CF6-BCD5-D88D05800EAC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C2D350F1-54C1-4D5E-BF5E-12500B71A513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E6597B50-609F-4F0F-84DC-3054A088F20E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C3272A4D-ACBF-49AF-AEEA-20E64EFD2B1E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5DEF38D1-CBAB-4730-94F6-415290164C68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6F7E60FA-E91D-4DFB-A770-235E10CBAC5F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2E88500A-B687-4B52-98D3-8E6F6134958C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7BA85BB-3EFB-48FF-B552-65E9666694C1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AF4FE1C0-8E13-401F-AFC8-7F7C771A6255}"/>
                </a:ext>
              </a:extLst>
            </p:cNvPr>
            <p:cNvGrpSpPr/>
            <p:nvPr/>
          </p:nvGrpSpPr>
          <p:grpSpPr>
            <a:xfrm>
              <a:off x="4504163" y="2955684"/>
              <a:ext cx="723677" cy="221420"/>
              <a:chOff x="2312157" y="1186202"/>
              <a:chExt cx="3125357" cy="850883"/>
            </a:xfrm>
          </p:grpSpPr>
          <p:sp>
            <p:nvSpPr>
              <p:cNvPr id="176" name="楕円 37">
                <a:extLst>
                  <a:ext uri="{FF2B5EF4-FFF2-40B4-BE49-F238E27FC236}">
                    <a16:creationId xmlns:a16="http://schemas.microsoft.com/office/drawing/2014/main" id="{8616AE3A-2DCF-40E8-8682-9D5E84B0E309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37">
                <a:extLst>
                  <a:ext uri="{FF2B5EF4-FFF2-40B4-BE49-F238E27FC236}">
                    <a16:creationId xmlns:a16="http://schemas.microsoft.com/office/drawing/2014/main" id="{02FEEF75-8E6A-4274-925E-C3437CEB0BF5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37">
                <a:extLst>
                  <a:ext uri="{FF2B5EF4-FFF2-40B4-BE49-F238E27FC236}">
                    <a16:creationId xmlns:a16="http://schemas.microsoft.com/office/drawing/2014/main" id="{228FFC54-21AD-4BCD-95B6-2FE5710C6AFD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D403658-3153-4499-AEE3-81794BA003E2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7CCC512-4A6A-435D-8047-29EB971ABDE2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A7DC0AAB-D2E3-43AE-B1C3-F386731AA62F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8B5EED1A-750E-4112-B093-A08EE09710B2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6F243585-B0F1-4BC6-B1F9-09E32CA810BF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0A547313-4B53-44AA-9CE6-89D08744A6EE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7F584739-39BD-479E-8108-AA6A4A90961B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8C6E8CDA-9F2A-4BC6-91DB-39D8BD7699FC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908A0F1-AF10-4D92-A9DA-776CED5D18AD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AA2AD82B-65C0-43A1-A56C-96D398BA78AD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72CADC47-0116-4168-89EA-3F5FDF35D8AA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ECCB1948-A0FD-4F80-99C5-5317C7938485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18E3731-501E-48D0-B5D4-DF4DE7C323E4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485E1A5-041F-4E78-A1A6-9E868E852AE6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1F9A52E2-5725-4B4B-85F8-6A2C35EC8D73}"/>
              </a:ext>
            </a:extLst>
          </p:cNvPr>
          <p:cNvGrpSpPr/>
          <p:nvPr/>
        </p:nvGrpSpPr>
        <p:grpSpPr>
          <a:xfrm>
            <a:off x="6419639" y="4294335"/>
            <a:ext cx="2790530" cy="1794488"/>
            <a:chOff x="6419639" y="1389210"/>
            <a:chExt cx="2790530" cy="1794488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5478A4CA-2321-4494-852E-7A6B938FD71D}"/>
                </a:ext>
              </a:extLst>
            </p:cNvPr>
            <p:cNvGrpSpPr/>
            <p:nvPr/>
          </p:nvGrpSpPr>
          <p:grpSpPr>
            <a:xfrm>
              <a:off x="6635385" y="1395643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44337A3F-2137-40A1-9E3E-97C1624D605A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52661024-1EF4-40D3-8FEF-6DDF9EEE7453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3240D3A9-724A-41B5-B4B1-C9A8534D3A14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B2AA0196-8996-4651-9EB0-65A35BDF2F71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46DAC5C0-BA77-40EC-AB3C-D063E658F31C}"/>
                </a:ext>
              </a:extLst>
            </p:cNvPr>
            <p:cNvGrpSpPr/>
            <p:nvPr/>
          </p:nvGrpSpPr>
          <p:grpSpPr>
            <a:xfrm>
              <a:off x="6605083" y="2074157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597789F3-7FDE-43B0-B19A-F43B7ADCE777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83AC72FA-68DF-4ABC-A617-5B4EE44B6A91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E456AAEA-0C51-4967-8C64-A56DDDC9BCE4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C54C741E-8EDE-4A20-9E93-7E7685EEEDB8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CEEE7FC9-EFA5-47A7-AD07-3DC819C75C4B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7089C74C-7160-428C-A5C6-19952411112B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1F278EA6-54EF-42AF-BFF3-997171DF30E5}"/>
                </a:ext>
              </a:extLst>
            </p:cNvPr>
            <p:cNvGrpSpPr/>
            <p:nvPr/>
          </p:nvGrpSpPr>
          <p:grpSpPr>
            <a:xfrm>
              <a:off x="8225358" y="1389210"/>
              <a:ext cx="943212" cy="925670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288" name="円/楕円 1">
                <a:extLst>
                  <a:ext uri="{FF2B5EF4-FFF2-40B4-BE49-F238E27FC236}">
                    <a16:creationId xmlns:a16="http://schemas.microsoft.com/office/drawing/2014/main" id="{E935AE06-09D6-4258-A533-54BEDA474595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円/楕円 1">
                <a:extLst>
                  <a:ext uri="{FF2B5EF4-FFF2-40B4-BE49-F238E27FC236}">
                    <a16:creationId xmlns:a16="http://schemas.microsoft.com/office/drawing/2014/main" id="{25A31580-3BC6-4BDF-A224-C6AD18545C9F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円/楕円 1">
                <a:extLst>
                  <a:ext uri="{FF2B5EF4-FFF2-40B4-BE49-F238E27FC236}">
                    <a16:creationId xmlns:a16="http://schemas.microsoft.com/office/drawing/2014/main" id="{773FBDE8-4B2C-44C4-982C-5F81D106784D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E8BD1164-5FC9-44E9-BF4F-3E66315532E8}"/>
                </a:ext>
              </a:extLst>
            </p:cNvPr>
            <p:cNvGrpSpPr/>
            <p:nvPr/>
          </p:nvGrpSpPr>
          <p:grpSpPr>
            <a:xfrm rot="14400000">
              <a:off x="6410869" y="1622839"/>
              <a:ext cx="943211" cy="925671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285" name="円/楕円 1">
                <a:extLst>
                  <a:ext uri="{FF2B5EF4-FFF2-40B4-BE49-F238E27FC236}">
                    <a16:creationId xmlns:a16="http://schemas.microsoft.com/office/drawing/2014/main" id="{55EA588E-4195-4786-9714-B8E676516F9D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円/楕円 1">
                <a:extLst>
                  <a:ext uri="{FF2B5EF4-FFF2-40B4-BE49-F238E27FC236}">
                    <a16:creationId xmlns:a16="http://schemas.microsoft.com/office/drawing/2014/main" id="{E2FB7EC4-F143-460A-8DD0-C271EAF532E3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円/楕円 1">
                <a:extLst>
                  <a:ext uri="{FF2B5EF4-FFF2-40B4-BE49-F238E27FC236}">
                    <a16:creationId xmlns:a16="http://schemas.microsoft.com/office/drawing/2014/main" id="{A8F4BEFA-3237-4FEB-8AC4-FECADCA9E743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2CD04C4A-7E4C-4C84-B0D0-8285F8360FEB}"/>
                </a:ext>
              </a:extLst>
            </p:cNvPr>
            <p:cNvGrpSpPr/>
            <p:nvPr/>
          </p:nvGrpSpPr>
          <p:grpSpPr>
            <a:xfrm rot="21036504">
              <a:off x="6824792" y="1674020"/>
              <a:ext cx="2193000" cy="597047"/>
              <a:chOff x="2312157" y="1186202"/>
              <a:chExt cx="3125357" cy="850883"/>
            </a:xfrm>
          </p:grpSpPr>
          <p:sp>
            <p:nvSpPr>
              <p:cNvPr id="268" name="楕円 37">
                <a:extLst>
                  <a:ext uri="{FF2B5EF4-FFF2-40B4-BE49-F238E27FC236}">
                    <a16:creationId xmlns:a16="http://schemas.microsoft.com/office/drawing/2014/main" id="{F98DF007-0875-4868-8C3D-374D0B5F084A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37">
                <a:extLst>
                  <a:ext uri="{FF2B5EF4-FFF2-40B4-BE49-F238E27FC236}">
                    <a16:creationId xmlns:a16="http://schemas.microsoft.com/office/drawing/2014/main" id="{6BDFF098-0B8F-4FC8-BFBF-1AB4B6A9A7EE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37">
                <a:extLst>
                  <a:ext uri="{FF2B5EF4-FFF2-40B4-BE49-F238E27FC236}">
                    <a16:creationId xmlns:a16="http://schemas.microsoft.com/office/drawing/2014/main" id="{18F20CF2-0570-4430-BB9A-826754F5219B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34D489C4-F5E0-44F5-A255-6FB22B588383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0808BD1-B5FC-41F4-89B1-0B1795E9BC04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17F036FD-B9C6-456B-8B38-66A839B80ECE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41F3E628-5D27-42D9-80FF-121EEA5B3B5A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091FAEA8-80BD-4AB3-83BB-AE51E20E00D6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86CD2B9E-8FB5-432E-9E26-3D425BA4F940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4419DBB5-EFA6-4DF8-B4D4-919298B43179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EE0B7930-F70B-4A65-B19A-9186DC0F2297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039A7E79-48AA-4874-B015-D452C8D91237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3F0CAA22-2D6C-4C55-8446-4451287001DB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F64BDB22-72D5-4540-9086-9A2D0020F489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E25C1E37-DBCE-4D74-9C62-A66DA310AAA0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FBC3D4BF-235C-4276-B535-111225B4F7AE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F81295AC-ED4E-4AB1-8E01-7E86AF1677E2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914575A2-6678-435E-A4C9-4094345265B3}"/>
                </a:ext>
              </a:extLst>
            </p:cNvPr>
            <p:cNvGrpSpPr/>
            <p:nvPr/>
          </p:nvGrpSpPr>
          <p:grpSpPr>
            <a:xfrm rot="21036504">
              <a:off x="6897970" y="1933771"/>
              <a:ext cx="2193000" cy="670983"/>
              <a:chOff x="2312157" y="1186202"/>
              <a:chExt cx="3125357" cy="850883"/>
            </a:xfrm>
          </p:grpSpPr>
          <p:sp>
            <p:nvSpPr>
              <p:cNvPr id="251" name="楕円 37">
                <a:extLst>
                  <a:ext uri="{FF2B5EF4-FFF2-40B4-BE49-F238E27FC236}">
                    <a16:creationId xmlns:a16="http://schemas.microsoft.com/office/drawing/2014/main" id="{0461F952-F4CA-4B57-AE60-205EEB6475CE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37">
                <a:extLst>
                  <a:ext uri="{FF2B5EF4-FFF2-40B4-BE49-F238E27FC236}">
                    <a16:creationId xmlns:a16="http://schemas.microsoft.com/office/drawing/2014/main" id="{D8B930B3-7680-48AC-B4C8-A3D88A3BE0BE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37">
                <a:extLst>
                  <a:ext uri="{FF2B5EF4-FFF2-40B4-BE49-F238E27FC236}">
                    <a16:creationId xmlns:a16="http://schemas.microsoft.com/office/drawing/2014/main" id="{52BEE4DF-D2E0-471E-AE3E-5404BC90C7C1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471CC8FD-E8A8-40EB-8D27-D798D7D6146F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AD6A1B8C-7EDF-42A4-9CE8-FE4DFE008C7D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2">
                      <a:lumMod val="75000"/>
                    </a:schemeClr>
                  </a:gs>
                  <a:gs pos="7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2F30669F-4F46-4129-A903-FDBBA5AECA30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chemeClr val="bg2">
                      <a:lumMod val="75000"/>
                    </a:schemeClr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4773B4F0-6241-4129-B6FA-30F8D0D39DE1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01E68F32-294D-4BEB-AB00-4A7891CD8318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BACC8B00-BB2B-4C3B-A094-62C5CD511E05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4087A677-3A1E-4856-B596-3B8ABA7C8602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529C36CF-751F-412E-A4F4-16BB24777306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0E4454F3-C3D2-40C8-959E-FA1426B7B928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1F2BD6EE-74DD-458A-B8C5-BC03AE1A8A3C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F4EB641B-8E8A-4B37-9A6D-F19884C0FAA1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10C77541-33D0-4585-9AAD-F7DBAC01ECF6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C9840E37-2A4B-4666-853B-35338A6B4687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4F6796EC-14E4-4B3F-9807-DD359F368D85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pptxg62_マスのイラスト</dc:title>
  <dc:subject>pptxg62_マスのイラスト</dc:subject>
  <dc:creator>でじけろお</dc:creator>
  <cp:revision>1</cp:revision>
  <dcterms:created xsi:type="dcterms:W3CDTF">2018-05-20T00:31:01Z</dcterms:created>
  <dcterms:modified xsi:type="dcterms:W3CDTF">2021-02-28T07:47:20Z</dcterms:modified>
  <cp:version>1</cp:version>
</cp:coreProperties>
</file>